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2" r:id="rId36"/>
    <p:sldId id="280" r:id="rId37"/>
    <p:sldId id="293" r:id="rId38"/>
    <p:sldId id="294" r:id="rId39"/>
    <p:sldId id="281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541C2-5B9C-4599-AADD-005AFE013C55}" v="5310" dt="2025-07-22T00:41:20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sley, Philip" userId="S::padsley@tamu.edu::d032ee7a-3139-4b87-b735-7d24c7a48dc9" providerId="AD" clId="Web-{BCD9F62B-D1B4-4EC2-8C3D-99E348213B28}"/>
    <pc:docChg chg="modSld">
      <pc:chgData name="Adsley, Philip" userId="S::padsley@tamu.edu::d032ee7a-3139-4b87-b735-7d24c7a48dc9" providerId="AD" clId="Web-{BCD9F62B-D1B4-4EC2-8C3D-99E348213B28}" dt="2025-07-14T22:07:02.145" v="7" actId="1076"/>
      <pc:docMkLst>
        <pc:docMk/>
      </pc:docMkLst>
      <pc:sldChg chg="addSp modSp">
        <pc:chgData name="Adsley, Philip" userId="S::padsley@tamu.edu::d032ee7a-3139-4b87-b735-7d24c7a48dc9" providerId="AD" clId="Web-{BCD9F62B-D1B4-4EC2-8C3D-99E348213B28}" dt="2025-07-14T22:07:02.145" v="7" actId="1076"/>
        <pc:sldMkLst>
          <pc:docMk/>
          <pc:sldMk cId="335954275" sldId="274"/>
        </pc:sldMkLst>
        <pc:picChg chg="add mod">
          <ac:chgData name="Adsley, Philip" userId="S::padsley@tamu.edu::d032ee7a-3139-4b87-b735-7d24c7a48dc9" providerId="AD" clId="Web-{BCD9F62B-D1B4-4EC2-8C3D-99E348213B28}" dt="2025-07-14T22:07:02.145" v="7" actId="1076"/>
          <ac:picMkLst>
            <pc:docMk/>
            <pc:sldMk cId="335954275" sldId="274"/>
            <ac:picMk id="4" creationId="{0C5A03BC-1DB6-6EF0-415A-D94D6ABF94CC}"/>
          </ac:picMkLst>
        </pc:picChg>
      </pc:sldChg>
      <pc:sldChg chg="addSp modSp">
        <pc:chgData name="Adsley, Philip" userId="S::padsley@tamu.edu::d032ee7a-3139-4b87-b735-7d24c7a48dc9" providerId="AD" clId="Web-{BCD9F62B-D1B4-4EC2-8C3D-99E348213B28}" dt="2025-07-14T22:05:17.127" v="3" actId="1076"/>
        <pc:sldMkLst>
          <pc:docMk/>
          <pc:sldMk cId="154007501" sldId="275"/>
        </pc:sldMkLst>
        <pc:picChg chg="add mod">
          <ac:chgData name="Adsley, Philip" userId="S::padsley@tamu.edu::d032ee7a-3139-4b87-b735-7d24c7a48dc9" providerId="AD" clId="Web-{BCD9F62B-D1B4-4EC2-8C3D-99E348213B28}" dt="2025-07-14T22:05:17.127" v="3" actId="1076"/>
          <ac:picMkLst>
            <pc:docMk/>
            <pc:sldMk cId="154007501" sldId="275"/>
            <ac:picMk id="3" creationId="{00B3D556-FE29-D3C9-6BB3-A380D6528681}"/>
          </ac:picMkLst>
        </pc:picChg>
      </pc:sldChg>
    </pc:docChg>
  </pc:docChgLst>
  <pc:docChgLst>
    <pc:chgData name="Adsley, Philip" userId="S::padsley@tamu.edu::d032ee7a-3139-4b87-b735-7d24c7a48dc9" providerId="AD" clId="Web-{CCEC7515-6356-E610-8820-A1C3A8970CAD}"/>
    <pc:docChg chg="addSld modSld">
      <pc:chgData name="Adsley, Philip" userId="S::padsley@tamu.edu::d032ee7a-3139-4b87-b735-7d24c7a48dc9" providerId="AD" clId="Web-{CCEC7515-6356-E610-8820-A1C3A8970CAD}" dt="2025-07-14T19:59:45.411" v="19"/>
      <pc:docMkLst>
        <pc:docMk/>
      </pc:docMkLst>
      <pc:sldChg chg="addSp modSp">
        <pc:chgData name="Adsley, Philip" userId="S::padsley@tamu.edu::d032ee7a-3139-4b87-b735-7d24c7a48dc9" providerId="AD" clId="Web-{CCEC7515-6356-E610-8820-A1C3A8970CAD}" dt="2025-07-14T19:26:34.114" v="10" actId="14100"/>
        <pc:sldMkLst>
          <pc:docMk/>
          <pc:sldMk cId="2473640862" sldId="266"/>
        </pc:sldMkLst>
        <pc:spChg chg="add mod">
          <ac:chgData name="Adsley, Philip" userId="S::padsley@tamu.edu::d032ee7a-3139-4b87-b735-7d24c7a48dc9" providerId="AD" clId="Web-{CCEC7515-6356-E610-8820-A1C3A8970CAD}" dt="2025-07-14T19:26:34.114" v="10" actId="14100"/>
          <ac:spMkLst>
            <pc:docMk/>
            <pc:sldMk cId="2473640862" sldId="266"/>
            <ac:spMk id="5" creationId="{81AADA7D-2C58-2584-388C-A53CC0A29CCA}"/>
          </ac:spMkLst>
        </pc:spChg>
        <pc:picChg chg="add mod">
          <ac:chgData name="Adsley, Philip" userId="S::padsley@tamu.edu::d032ee7a-3139-4b87-b735-7d24c7a48dc9" providerId="AD" clId="Web-{CCEC7515-6356-E610-8820-A1C3A8970CAD}" dt="2025-07-14T19:25:25.394" v="6" actId="1076"/>
          <ac:picMkLst>
            <pc:docMk/>
            <pc:sldMk cId="2473640862" sldId="266"/>
            <ac:picMk id="3" creationId="{82736EC2-1D78-BABC-86ED-09A6A41D8C0A}"/>
          </ac:picMkLst>
        </pc:picChg>
      </pc:sldChg>
      <pc:sldChg chg="addSp delSp modSp new">
        <pc:chgData name="Adsley, Philip" userId="S::padsley@tamu.edu::d032ee7a-3139-4b87-b735-7d24c7a48dc9" providerId="AD" clId="Web-{CCEC7515-6356-E610-8820-A1C3A8970CAD}" dt="2025-07-14T19:46:53.930" v="18" actId="1076"/>
        <pc:sldMkLst>
          <pc:docMk/>
          <pc:sldMk cId="2774656822" sldId="270"/>
        </pc:sldMkLst>
        <pc:picChg chg="add mod">
          <ac:chgData name="Adsley, Philip" userId="S::padsley@tamu.edu::d032ee7a-3139-4b87-b735-7d24c7a48dc9" providerId="AD" clId="Web-{CCEC7515-6356-E610-8820-A1C3A8970CAD}" dt="2025-07-14T19:46:53.930" v="18" actId="1076"/>
          <ac:picMkLst>
            <pc:docMk/>
            <pc:sldMk cId="2774656822" sldId="270"/>
            <ac:picMk id="3" creationId="{8860533B-855D-32BD-C83C-153C691C91C4}"/>
          </ac:picMkLst>
        </pc:picChg>
      </pc:sldChg>
      <pc:sldChg chg="addSp modSp">
        <pc:chgData name="Adsley, Philip" userId="S::padsley@tamu.edu::d032ee7a-3139-4b87-b735-7d24c7a48dc9" providerId="AD" clId="Web-{CCEC7515-6356-E610-8820-A1C3A8970CAD}" dt="2025-07-14T19:59:45.411" v="19"/>
        <pc:sldMkLst>
          <pc:docMk/>
          <pc:sldMk cId="4241534938" sldId="273"/>
        </pc:sldMkLst>
        <pc:picChg chg="add mod">
          <ac:chgData name="Adsley, Philip" userId="S::padsley@tamu.edu::d032ee7a-3139-4b87-b735-7d24c7a48dc9" providerId="AD" clId="Web-{CCEC7515-6356-E610-8820-A1C3A8970CAD}" dt="2025-07-14T19:59:45.411" v="19"/>
          <ac:picMkLst>
            <pc:docMk/>
            <pc:sldMk cId="4241534938" sldId="273"/>
            <ac:picMk id="4" creationId="{1C4C3A9F-831F-E4E8-BEDC-229654FB3D9E}"/>
          </ac:picMkLst>
        </pc:picChg>
      </pc:sldChg>
    </pc:docChg>
  </pc:docChgLst>
  <pc:docChgLst>
    <pc:chgData name="Adsley, Philip" userId="d032ee7a-3139-4b87-b735-7d24c7a48dc9" providerId="ADAL" clId="{D46541C2-5B9C-4599-AADD-005AFE013C55}"/>
    <pc:docChg chg="undo custSel addSld delSld modSld sldOrd">
      <pc:chgData name="Adsley, Philip" userId="d032ee7a-3139-4b87-b735-7d24c7a48dc9" providerId="ADAL" clId="{D46541C2-5B9C-4599-AADD-005AFE013C55}" dt="2025-07-22T11:57:46.858" v="12609" actId="20577"/>
      <pc:docMkLst>
        <pc:docMk/>
      </pc:docMkLst>
      <pc:sldChg chg="addSp delSp modSp new mod modClrScheme chgLayout">
        <pc:chgData name="Adsley, Philip" userId="d032ee7a-3139-4b87-b735-7d24c7a48dc9" providerId="ADAL" clId="{D46541C2-5B9C-4599-AADD-005AFE013C55}" dt="2025-07-14T18:34:29.779" v="155" actId="20577"/>
        <pc:sldMkLst>
          <pc:docMk/>
          <pc:sldMk cId="3715497781" sldId="256"/>
        </pc:sldMkLst>
        <pc:spChg chg="add mod">
          <ac:chgData name="Adsley, Philip" userId="d032ee7a-3139-4b87-b735-7d24c7a48dc9" providerId="ADAL" clId="{D46541C2-5B9C-4599-AADD-005AFE013C55}" dt="2025-07-14T18:33:59.847" v="46" actId="20577"/>
          <ac:spMkLst>
            <pc:docMk/>
            <pc:sldMk cId="3715497781" sldId="256"/>
            <ac:spMk id="4" creationId="{88D278B8-4592-5574-A83F-D20EC28CD4A6}"/>
          </ac:spMkLst>
        </pc:spChg>
        <pc:spChg chg="add mod">
          <ac:chgData name="Adsley, Philip" userId="d032ee7a-3139-4b87-b735-7d24c7a48dc9" providerId="ADAL" clId="{D46541C2-5B9C-4599-AADD-005AFE013C55}" dt="2025-07-14T18:34:29.779" v="155" actId="20577"/>
          <ac:spMkLst>
            <pc:docMk/>
            <pc:sldMk cId="3715497781" sldId="256"/>
            <ac:spMk id="5" creationId="{3586579C-21BC-13E4-F227-FE0E26EBC7DD}"/>
          </ac:spMkLst>
        </pc:spChg>
      </pc:sldChg>
      <pc:sldChg chg="addSp modSp new mod">
        <pc:chgData name="Adsley, Philip" userId="d032ee7a-3139-4b87-b735-7d24c7a48dc9" providerId="ADAL" clId="{D46541C2-5B9C-4599-AADD-005AFE013C55}" dt="2025-07-14T18:36:19.044" v="435" actId="20577"/>
        <pc:sldMkLst>
          <pc:docMk/>
          <pc:sldMk cId="2748675260" sldId="257"/>
        </pc:sldMkLst>
        <pc:spChg chg="add mod">
          <ac:chgData name="Adsley, Philip" userId="d032ee7a-3139-4b87-b735-7d24c7a48dc9" providerId="ADAL" clId="{D46541C2-5B9C-4599-AADD-005AFE013C55}" dt="2025-07-14T18:35:38.890" v="297" actId="20577"/>
          <ac:spMkLst>
            <pc:docMk/>
            <pc:sldMk cId="2748675260" sldId="257"/>
            <ac:spMk id="2" creationId="{A96E1C2D-C8A5-8425-7CAA-9A1085C850BB}"/>
          </ac:spMkLst>
        </pc:spChg>
        <pc:spChg chg="add mod">
          <ac:chgData name="Adsley, Philip" userId="d032ee7a-3139-4b87-b735-7d24c7a48dc9" providerId="ADAL" clId="{D46541C2-5B9C-4599-AADD-005AFE013C55}" dt="2025-07-14T18:36:19.044" v="435" actId="20577"/>
          <ac:spMkLst>
            <pc:docMk/>
            <pc:sldMk cId="2748675260" sldId="257"/>
            <ac:spMk id="3" creationId="{6D973335-62FF-95B1-DBCD-0F231A806190}"/>
          </ac:spMkLst>
        </pc:spChg>
      </pc:sldChg>
      <pc:sldChg chg="addSp modSp new mod">
        <pc:chgData name="Adsley, Philip" userId="d032ee7a-3139-4b87-b735-7d24c7a48dc9" providerId="ADAL" clId="{D46541C2-5B9C-4599-AADD-005AFE013C55}" dt="2025-07-19T18:42:15.215" v="12508" actId="20577"/>
        <pc:sldMkLst>
          <pc:docMk/>
          <pc:sldMk cId="4251225804" sldId="258"/>
        </pc:sldMkLst>
        <pc:spChg chg="add mod">
          <ac:chgData name="Adsley, Philip" userId="d032ee7a-3139-4b87-b735-7d24c7a48dc9" providerId="ADAL" clId="{D46541C2-5B9C-4599-AADD-005AFE013C55}" dt="2025-07-14T18:37:42.506" v="440" actId="20577"/>
          <ac:spMkLst>
            <pc:docMk/>
            <pc:sldMk cId="4251225804" sldId="258"/>
            <ac:spMk id="2" creationId="{0EAD0F92-B5E9-5C43-ABE9-2665424D31AF}"/>
          </ac:spMkLst>
        </pc:spChg>
        <pc:spChg chg="add mod">
          <ac:chgData name="Adsley, Philip" userId="d032ee7a-3139-4b87-b735-7d24c7a48dc9" providerId="ADAL" clId="{D46541C2-5B9C-4599-AADD-005AFE013C55}" dt="2025-07-19T18:42:15.215" v="12508" actId="20577"/>
          <ac:spMkLst>
            <pc:docMk/>
            <pc:sldMk cId="4251225804" sldId="258"/>
            <ac:spMk id="3" creationId="{B8E06606-8A5C-9571-0AA9-09ED42EC8657}"/>
          </ac:spMkLst>
        </pc:spChg>
      </pc:sldChg>
      <pc:sldChg chg="addSp modSp new mod">
        <pc:chgData name="Adsley, Philip" userId="d032ee7a-3139-4b87-b735-7d24c7a48dc9" providerId="ADAL" clId="{D46541C2-5B9C-4599-AADD-005AFE013C55}" dt="2025-07-19T18:43:05.889" v="12518" actId="1076"/>
        <pc:sldMkLst>
          <pc:docMk/>
          <pc:sldMk cId="2495442795" sldId="259"/>
        </pc:sldMkLst>
        <pc:spChg chg="add mod">
          <ac:chgData name="Adsley, Philip" userId="d032ee7a-3139-4b87-b735-7d24c7a48dc9" providerId="ADAL" clId="{D46541C2-5B9C-4599-AADD-005AFE013C55}" dt="2025-07-14T18:41:51.743" v="896" actId="1076"/>
          <ac:spMkLst>
            <pc:docMk/>
            <pc:sldMk cId="2495442795" sldId="259"/>
            <ac:spMk id="2" creationId="{744845D7-3E05-0B98-E760-D992E3B730DC}"/>
          </ac:spMkLst>
        </pc:spChg>
        <pc:spChg chg="add mod">
          <ac:chgData name="Adsley, Philip" userId="d032ee7a-3139-4b87-b735-7d24c7a48dc9" providerId="ADAL" clId="{D46541C2-5B9C-4599-AADD-005AFE013C55}" dt="2025-07-14T19:52:17.267" v="4609" actId="20577"/>
          <ac:spMkLst>
            <pc:docMk/>
            <pc:sldMk cId="2495442795" sldId="259"/>
            <ac:spMk id="3" creationId="{B536E0B8-DAF0-944D-6828-6B8924260750}"/>
          </ac:spMkLst>
        </pc:spChg>
        <pc:picChg chg="add mod">
          <ac:chgData name="Adsley, Philip" userId="d032ee7a-3139-4b87-b735-7d24c7a48dc9" providerId="ADAL" clId="{D46541C2-5B9C-4599-AADD-005AFE013C55}" dt="2025-07-14T18:43:30.766" v="1095" actId="1076"/>
          <ac:picMkLst>
            <pc:docMk/>
            <pc:sldMk cId="2495442795" sldId="259"/>
            <ac:picMk id="5" creationId="{77FF13D7-4F15-E082-7B98-B1D09DF2C204}"/>
          </ac:picMkLst>
        </pc:picChg>
        <pc:picChg chg="add mod">
          <ac:chgData name="Adsley, Philip" userId="d032ee7a-3139-4b87-b735-7d24c7a48dc9" providerId="ADAL" clId="{D46541C2-5B9C-4599-AADD-005AFE013C55}" dt="2025-07-14T18:45:39.662" v="1371" actId="14100"/>
          <ac:picMkLst>
            <pc:docMk/>
            <pc:sldMk cId="2495442795" sldId="259"/>
            <ac:picMk id="7" creationId="{9CC2E30B-111D-AF3B-ED60-7CE3D45D254E}"/>
          </ac:picMkLst>
        </pc:picChg>
        <pc:picChg chg="add mod">
          <ac:chgData name="Adsley, Philip" userId="d032ee7a-3139-4b87-b735-7d24c7a48dc9" providerId="ADAL" clId="{D46541C2-5B9C-4599-AADD-005AFE013C55}" dt="2025-07-19T18:43:01.521" v="12516" actId="14100"/>
          <ac:picMkLst>
            <pc:docMk/>
            <pc:sldMk cId="2495442795" sldId="259"/>
            <ac:picMk id="1026" creationId="{6700302C-EFDE-11A9-1951-1C43F6D6C4BA}"/>
          </ac:picMkLst>
        </pc:picChg>
        <pc:picChg chg="add mod">
          <ac:chgData name="Adsley, Philip" userId="d032ee7a-3139-4b87-b735-7d24c7a48dc9" providerId="ADAL" clId="{D46541C2-5B9C-4599-AADD-005AFE013C55}" dt="2025-07-19T18:43:05.889" v="12518" actId="1076"/>
          <ac:picMkLst>
            <pc:docMk/>
            <pc:sldMk cId="2495442795" sldId="259"/>
            <ac:picMk id="11266" creationId="{C12E6608-E3EC-48FD-7348-B817C7D959BB}"/>
          </ac:picMkLst>
        </pc:picChg>
      </pc:sldChg>
      <pc:sldChg chg="addSp modSp add mod">
        <pc:chgData name="Adsley, Philip" userId="d032ee7a-3139-4b87-b735-7d24c7a48dc9" providerId="ADAL" clId="{D46541C2-5B9C-4599-AADD-005AFE013C55}" dt="2025-07-16T23:24:37.306" v="8949" actId="20577"/>
        <pc:sldMkLst>
          <pc:docMk/>
          <pc:sldMk cId="4236512392" sldId="260"/>
        </pc:sldMkLst>
        <pc:spChg chg="mod">
          <ac:chgData name="Adsley, Philip" userId="d032ee7a-3139-4b87-b735-7d24c7a48dc9" providerId="ADAL" clId="{D46541C2-5B9C-4599-AADD-005AFE013C55}" dt="2025-07-14T18:59:50.484" v="2048"/>
          <ac:spMkLst>
            <pc:docMk/>
            <pc:sldMk cId="4236512392" sldId="260"/>
            <ac:spMk id="2" creationId="{37EEE012-528D-6537-47FF-CDC40293D2D7}"/>
          </ac:spMkLst>
        </pc:spChg>
        <pc:spChg chg="mod">
          <ac:chgData name="Adsley, Philip" userId="d032ee7a-3139-4b87-b735-7d24c7a48dc9" providerId="ADAL" clId="{D46541C2-5B9C-4599-AADD-005AFE013C55}" dt="2025-07-16T23:24:37.306" v="8949" actId="20577"/>
          <ac:spMkLst>
            <pc:docMk/>
            <pc:sldMk cId="4236512392" sldId="260"/>
            <ac:spMk id="3" creationId="{8A0FD666-BADF-7545-6CF5-9EFA046136B7}"/>
          </ac:spMkLst>
        </pc:spChg>
        <pc:spChg chg="add mod">
          <ac:chgData name="Adsley, Philip" userId="d032ee7a-3139-4b87-b735-7d24c7a48dc9" providerId="ADAL" clId="{D46541C2-5B9C-4599-AADD-005AFE013C55}" dt="2025-07-14T18:57:44.519" v="2034" actId="1076"/>
          <ac:spMkLst>
            <pc:docMk/>
            <pc:sldMk cId="4236512392" sldId="260"/>
            <ac:spMk id="12" creationId="{A50518B1-0029-736F-BD0B-D6CD81CC768C}"/>
          </ac:spMkLst>
        </pc:spChg>
        <pc:picChg chg="add mod modCrop">
          <ac:chgData name="Adsley, Philip" userId="d032ee7a-3139-4b87-b735-7d24c7a48dc9" providerId="ADAL" clId="{D46541C2-5B9C-4599-AADD-005AFE013C55}" dt="2025-07-14T18:55:07.988" v="1974" actId="732"/>
          <ac:picMkLst>
            <pc:docMk/>
            <pc:sldMk cId="4236512392" sldId="260"/>
            <ac:picMk id="5" creationId="{D7227557-EDF9-2EEC-7708-CFD5FD738F0C}"/>
          </ac:picMkLst>
        </pc:picChg>
        <pc:picChg chg="add mod">
          <ac:chgData name="Adsley, Philip" userId="d032ee7a-3139-4b87-b735-7d24c7a48dc9" providerId="ADAL" clId="{D46541C2-5B9C-4599-AADD-005AFE013C55}" dt="2025-07-14T18:54:57.997" v="1973" actId="1037"/>
          <ac:picMkLst>
            <pc:docMk/>
            <pc:sldMk cId="4236512392" sldId="260"/>
            <ac:picMk id="7" creationId="{54C3E183-2D86-2EDA-7DA9-246C424FB857}"/>
          </ac:picMkLst>
        </pc:picChg>
        <pc:picChg chg="add mod">
          <ac:chgData name="Adsley, Philip" userId="d032ee7a-3139-4b87-b735-7d24c7a48dc9" providerId="ADAL" clId="{D46541C2-5B9C-4599-AADD-005AFE013C55}" dt="2025-07-14T18:57:02.854" v="1985" actId="1076"/>
          <ac:picMkLst>
            <pc:docMk/>
            <pc:sldMk cId="4236512392" sldId="260"/>
            <ac:picMk id="9" creationId="{B78D0C51-78D4-4A27-F221-9E8B3C93E966}"/>
          </ac:picMkLst>
        </pc:picChg>
        <pc:picChg chg="add mod">
          <ac:chgData name="Adsley, Philip" userId="d032ee7a-3139-4b87-b735-7d24c7a48dc9" providerId="ADAL" clId="{D46541C2-5B9C-4599-AADD-005AFE013C55}" dt="2025-07-14T18:57:01.075" v="1984" actId="1076"/>
          <ac:picMkLst>
            <pc:docMk/>
            <pc:sldMk cId="4236512392" sldId="260"/>
            <ac:picMk id="11" creationId="{BA96A5A6-5144-425B-9A15-8B3AB72C38CA}"/>
          </ac:picMkLst>
        </pc:picChg>
        <pc:picChg chg="add mod">
          <ac:chgData name="Adsley, Philip" userId="d032ee7a-3139-4b87-b735-7d24c7a48dc9" providerId="ADAL" clId="{D46541C2-5B9C-4599-AADD-005AFE013C55}" dt="2025-07-14T18:54:45.774" v="1919" actId="1076"/>
          <ac:picMkLst>
            <pc:docMk/>
            <pc:sldMk cId="4236512392" sldId="260"/>
            <ac:picMk id="2050" creationId="{BCD34D62-C759-0970-A793-4AB0D7A3E044}"/>
          </ac:picMkLst>
        </pc:picChg>
        <pc:picChg chg="add mod">
          <ac:chgData name="Adsley, Philip" userId="d032ee7a-3139-4b87-b735-7d24c7a48dc9" providerId="ADAL" clId="{D46541C2-5B9C-4599-AADD-005AFE013C55}" dt="2025-07-14T18:59:53.634" v="2049" actId="1076"/>
          <ac:picMkLst>
            <pc:docMk/>
            <pc:sldMk cId="4236512392" sldId="260"/>
            <ac:picMk id="2052" creationId="{B27184D9-D139-4883-3A53-5EC030096777}"/>
          </ac:picMkLst>
        </pc:picChg>
      </pc:sldChg>
      <pc:sldChg chg="addSp modSp add mod ord">
        <pc:chgData name="Adsley, Philip" userId="d032ee7a-3139-4b87-b735-7d24c7a48dc9" providerId="ADAL" clId="{D46541C2-5B9C-4599-AADD-005AFE013C55}" dt="2025-07-14T19:03:41.313" v="2375" actId="1076"/>
        <pc:sldMkLst>
          <pc:docMk/>
          <pc:sldMk cId="3028009803" sldId="261"/>
        </pc:sldMkLst>
        <pc:spChg chg="mod">
          <ac:chgData name="Adsley, Philip" userId="d032ee7a-3139-4b87-b735-7d24c7a48dc9" providerId="ADAL" clId="{D46541C2-5B9C-4599-AADD-005AFE013C55}" dt="2025-07-14T19:00:15.083" v="2089" actId="1076"/>
          <ac:spMkLst>
            <pc:docMk/>
            <pc:sldMk cId="3028009803" sldId="261"/>
            <ac:spMk id="2" creationId="{815757CA-2C3B-9F5C-95F3-B32A954C50BC}"/>
          </ac:spMkLst>
        </pc:spChg>
        <pc:spChg chg="mod">
          <ac:chgData name="Adsley, Philip" userId="d032ee7a-3139-4b87-b735-7d24c7a48dc9" providerId="ADAL" clId="{D46541C2-5B9C-4599-AADD-005AFE013C55}" dt="2025-07-14T19:02:50.255" v="2366" actId="255"/>
          <ac:spMkLst>
            <pc:docMk/>
            <pc:sldMk cId="3028009803" sldId="261"/>
            <ac:spMk id="3" creationId="{C6115CD6-8CB5-4CBB-2224-9353021FBDAC}"/>
          </ac:spMkLst>
        </pc:spChg>
        <pc:spChg chg="add mod">
          <ac:chgData name="Adsley, Philip" userId="d032ee7a-3139-4b87-b735-7d24c7a48dc9" providerId="ADAL" clId="{D46541C2-5B9C-4599-AADD-005AFE013C55}" dt="2025-07-14T19:03:41.313" v="2375" actId="1076"/>
          <ac:spMkLst>
            <pc:docMk/>
            <pc:sldMk cId="3028009803" sldId="261"/>
            <ac:spMk id="5" creationId="{ABD9A19B-A655-BF0A-5CFF-A66870EE1E28}"/>
          </ac:spMkLst>
        </pc:spChg>
        <pc:picChg chg="add mod">
          <ac:chgData name="Adsley, Philip" userId="d032ee7a-3139-4b87-b735-7d24c7a48dc9" providerId="ADAL" clId="{D46541C2-5B9C-4599-AADD-005AFE013C55}" dt="2025-07-14T19:01:27.927" v="2094" actId="1076"/>
          <ac:picMkLst>
            <pc:docMk/>
            <pc:sldMk cId="3028009803" sldId="261"/>
            <ac:picMk id="3074" creationId="{9EC573BD-E776-E506-AEC7-810FBC133506}"/>
          </ac:picMkLst>
        </pc:picChg>
      </pc:sldChg>
      <pc:sldChg chg="addSp delSp modSp add">
        <pc:chgData name="Adsley, Philip" userId="d032ee7a-3139-4b87-b735-7d24c7a48dc9" providerId="ADAL" clId="{D46541C2-5B9C-4599-AADD-005AFE013C55}" dt="2025-07-14T19:04:45.620" v="2439" actId="478"/>
        <pc:sldMkLst>
          <pc:docMk/>
          <pc:sldMk cId="1016412816" sldId="262"/>
        </pc:sldMkLst>
        <pc:picChg chg="add del mod">
          <ac:chgData name="Adsley, Philip" userId="d032ee7a-3139-4b87-b735-7d24c7a48dc9" providerId="ADAL" clId="{D46541C2-5B9C-4599-AADD-005AFE013C55}" dt="2025-07-14T19:04:45.620" v="2439" actId="478"/>
          <ac:picMkLst>
            <pc:docMk/>
            <pc:sldMk cId="1016412816" sldId="262"/>
            <ac:picMk id="4098" creationId="{0EEAA9EA-60FC-7F32-59BE-C1B444CCCED7}"/>
          </ac:picMkLst>
        </pc:picChg>
      </pc:sldChg>
      <pc:sldChg chg="addSp delSp modSp add mod">
        <pc:chgData name="Adsley, Philip" userId="d032ee7a-3139-4b87-b735-7d24c7a48dc9" providerId="ADAL" clId="{D46541C2-5B9C-4599-AADD-005AFE013C55}" dt="2025-07-14T19:06:23.359" v="2508" actId="1076"/>
        <pc:sldMkLst>
          <pc:docMk/>
          <pc:sldMk cId="3671532773" sldId="263"/>
        </pc:sldMkLst>
        <pc:spChg chg="mod">
          <ac:chgData name="Adsley, Philip" userId="d032ee7a-3139-4b87-b735-7d24c7a48dc9" providerId="ADAL" clId="{D46541C2-5B9C-4599-AADD-005AFE013C55}" dt="2025-07-14T19:05:19.023" v="2494" actId="947"/>
          <ac:spMkLst>
            <pc:docMk/>
            <pc:sldMk cId="3671532773" sldId="263"/>
            <ac:spMk id="2" creationId="{E51410A9-431A-2571-EF9E-D45714C0F6D1}"/>
          </ac:spMkLst>
        </pc:spChg>
        <pc:spChg chg="add mod">
          <ac:chgData name="Adsley, Philip" userId="d032ee7a-3139-4b87-b735-7d24c7a48dc9" providerId="ADAL" clId="{D46541C2-5B9C-4599-AADD-005AFE013C55}" dt="2025-07-14T19:06:15.602" v="2507" actId="207"/>
          <ac:spMkLst>
            <pc:docMk/>
            <pc:sldMk cId="3671532773" sldId="263"/>
            <ac:spMk id="5" creationId="{99FD2F58-585C-D12D-C621-A4636759781D}"/>
          </ac:spMkLst>
        </pc:spChg>
        <pc:picChg chg="add mod">
          <ac:chgData name="Adsley, Philip" userId="d032ee7a-3139-4b87-b735-7d24c7a48dc9" providerId="ADAL" clId="{D46541C2-5B9C-4599-AADD-005AFE013C55}" dt="2025-07-14T19:06:23.359" v="2508" actId="1076"/>
          <ac:picMkLst>
            <pc:docMk/>
            <pc:sldMk cId="3671532773" sldId="263"/>
            <ac:picMk id="5124" creationId="{60759444-2D81-1B39-9FAC-AB4CE2B0B19B}"/>
          </ac:picMkLst>
        </pc:picChg>
      </pc:sldChg>
      <pc:sldChg chg="addSp modSp add mod">
        <pc:chgData name="Adsley, Philip" userId="d032ee7a-3139-4b87-b735-7d24c7a48dc9" providerId="ADAL" clId="{D46541C2-5B9C-4599-AADD-005AFE013C55}" dt="2025-07-14T19:10:27.029" v="2716" actId="1582"/>
        <pc:sldMkLst>
          <pc:docMk/>
          <pc:sldMk cId="3397394867" sldId="264"/>
        </pc:sldMkLst>
        <pc:spChg chg="add mod">
          <ac:chgData name="Adsley, Philip" userId="d032ee7a-3139-4b87-b735-7d24c7a48dc9" providerId="ADAL" clId="{D46541C2-5B9C-4599-AADD-005AFE013C55}" dt="2025-07-14T19:08:06.532" v="2704" actId="20577"/>
          <ac:spMkLst>
            <pc:docMk/>
            <pc:sldMk cId="3397394867" sldId="264"/>
            <ac:spMk id="3" creationId="{7567805D-4B1C-0E79-B054-7EAD51EBDF7B}"/>
          </ac:spMkLst>
        </pc:spChg>
        <pc:spChg chg="mod">
          <ac:chgData name="Adsley, Philip" userId="d032ee7a-3139-4b87-b735-7d24c7a48dc9" providerId="ADAL" clId="{D46541C2-5B9C-4599-AADD-005AFE013C55}" dt="2025-07-14T19:07:35.872" v="2677" actId="1076"/>
          <ac:spMkLst>
            <pc:docMk/>
            <pc:sldMk cId="3397394867" sldId="264"/>
            <ac:spMk id="5" creationId="{AC5ECBDE-56C1-99F0-FD78-24625DC6B5FC}"/>
          </ac:spMkLst>
        </pc:spChg>
        <pc:picChg chg="add mod">
          <ac:chgData name="Adsley, Philip" userId="d032ee7a-3139-4b87-b735-7d24c7a48dc9" providerId="ADAL" clId="{D46541C2-5B9C-4599-AADD-005AFE013C55}" dt="2025-07-14T19:09:01.391" v="2705" actId="1076"/>
          <ac:picMkLst>
            <pc:docMk/>
            <pc:sldMk cId="3397394867" sldId="264"/>
            <ac:picMk id="6" creationId="{3D4A648A-9363-D4CE-AAEB-8B5C9E338649}"/>
          </ac:picMkLst>
        </pc:picChg>
        <pc:picChg chg="add mod">
          <ac:chgData name="Adsley, Philip" userId="d032ee7a-3139-4b87-b735-7d24c7a48dc9" providerId="ADAL" clId="{D46541C2-5B9C-4599-AADD-005AFE013C55}" dt="2025-07-14T19:09:19.130" v="2711" actId="1076"/>
          <ac:picMkLst>
            <pc:docMk/>
            <pc:sldMk cId="3397394867" sldId="264"/>
            <ac:picMk id="8" creationId="{95AF15C5-FB7D-6FD2-E3C4-6BD20AF6213B}"/>
          </ac:picMkLst>
        </pc:picChg>
        <pc:picChg chg="mod">
          <ac:chgData name="Adsley, Philip" userId="d032ee7a-3139-4b87-b735-7d24c7a48dc9" providerId="ADAL" clId="{D46541C2-5B9C-4599-AADD-005AFE013C55}" dt="2025-07-14T19:07:28.869" v="2673" actId="1076"/>
          <ac:picMkLst>
            <pc:docMk/>
            <pc:sldMk cId="3397394867" sldId="264"/>
            <ac:picMk id="5124" creationId="{A70CF9BA-525D-2374-BD20-13A6AD6415B5}"/>
          </ac:picMkLst>
        </pc:picChg>
        <pc:picChg chg="add mod">
          <ac:chgData name="Adsley, Philip" userId="d032ee7a-3139-4b87-b735-7d24c7a48dc9" providerId="ADAL" clId="{D46541C2-5B9C-4599-AADD-005AFE013C55}" dt="2025-07-14T19:10:04.719" v="2713" actId="1076"/>
          <ac:picMkLst>
            <pc:docMk/>
            <pc:sldMk cId="3397394867" sldId="264"/>
            <ac:picMk id="6146" creationId="{B5E07F00-68DF-908E-D015-D2464752346E}"/>
          </ac:picMkLst>
        </pc:picChg>
        <pc:cxnChg chg="add mod">
          <ac:chgData name="Adsley, Philip" userId="d032ee7a-3139-4b87-b735-7d24c7a48dc9" providerId="ADAL" clId="{D46541C2-5B9C-4599-AADD-005AFE013C55}" dt="2025-07-14T19:10:27.029" v="2716" actId="1582"/>
          <ac:cxnSpMkLst>
            <pc:docMk/>
            <pc:sldMk cId="3397394867" sldId="264"/>
            <ac:cxnSpMk id="10" creationId="{4AD4FA42-FB43-81E4-042C-D0868F46C324}"/>
          </ac:cxnSpMkLst>
        </pc:cxnChg>
      </pc:sldChg>
      <pc:sldChg chg="modSp add mod">
        <pc:chgData name="Adsley, Philip" userId="d032ee7a-3139-4b87-b735-7d24c7a48dc9" providerId="ADAL" clId="{D46541C2-5B9C-4599-AADD-005AFE013C55}" dt="2025-07-14T19:12:20.105" v="3085" actId="20577"/>
        <pc:sldMkLst>
          <pc:docMk/>
          <pc:sldMk cId="299770060" sldId="265"/>
        </pc:sldMkLst>
        <pc:spChg chg="mod">
          <ac:chgData name="Adsley, Philip" userId="d032ee7a-3139-4b87-b735-7d24c7a48dc9" providerId="ADAL" clId="{D46541C2-5B9C-4599-AADD-005AFE013C55}" dt="2025-07-14T19:12:20.105" v="3085" actId="20577"/>
          <ac:spMkLst>
            <pc:docMk/>
            <pc:sldMk cId="299770060" sldId="265"/>
            <ac:spMk id="3" creationId="{31414358-E05D-6D02-9DE2-46A85675ED96}"/>
          </ac:spMkLst>
        </pc:spChg>
      </pc:sldChg>
      <pc:sldChg chg="addSp delSp modSp add mod">
        <pc:chgData name="Adsley, Philip" userId="d032ee7a-3139-4b87-b735-7d24c7a48dc9" providerId="ADAL" clId="{D46541C2-5B9C-4599-AADD-005AFE013C55}" dt="2025-07-14T19:26:41.545" v="3468" actId="207"/>
        <pc:sldMkLst>
          <pc:docMk/>
          <pc:sldMk cId="2473640862" sldId="266"/>
        </pc:sldMkLst>
        <pc:spChg chg="mod">
          <ac:chgData name="Adsley, Philip" userId="d032ee7a-3139-4b87-b735-7d24c7a48dc9" providerId="ADAL" clId="{D46541C2-5B9C-4599-AADD-005AFE013C55}" dt="2025-07-14T19:12:53.666" v="3141" actId="20577"/>
          <ac:spMkLst>
            <pc:docMk/>
            <pc:sldMk cId="2473640862" sldId="266"/>
            <ac:spMk id="2" creationId="{3E09FEE0-8955-8410-8485-05B5492DC7ED}"/>
          </ac:spMkLst>
        </pc:spChg>
        <pc:spChg chg="add mod">
          <ac:chgData name="Adsley, Philip" userId="d032ee7a-3139-4b87-b735-7d24c7a48dc9" providerId="ADAL" clId="{D46541C2-5B9C-4599-AADD-005AFE013C55}" dt="2025-07-14T19:26:06.014" v="3466" actId="14100"/>
          <ac:spMkLst>
            <pc:docMk/>
            <pc:sldMk cId="2473640862" sldId="266"/>
            <ac:spMk id="4" creationId="{051F6FD1-D1F3-55BA-3238-2E92377907B1}"/>
          </ac:spMkLst>
        </pc:spChg>
        <pc:spChg chg="mod">
          <ac:chgData name="Adsley, Philip" userId="d032ee7a-3139-4b87-b735-7d24c7a48dc9" providerId="ADAL" clId="{D46541C2-5B9C-4599-AADD-005AFE013C55}" dt="2025-07-14T19:26:41.545" v="3468" actId="207"/>
          <ac:spMkLst>
            <pc:docMk/>
            <pc:sldMk cId="2473640862" sldId="266"/>
            <ac:spMk id="5" creationId="{81AADA7D-2C58-2584-388C-A53CC0A29CCA}"/>
          </ac:spMkLst>
        </pc:spChg>
        <pc:spChg chg="add mod">
          <ac:chgData name="Adsley, Philip" userId="d032ee7a-3139-4b87-b735-7d24c7a48dc9" providerId="ADAL" clId="{D46541C2-5B9C-4599-AADD-005AFE013C55}" dt="2025-07-14T19:19:07.023" v="3211" actId="14100"/>
          <ac:spMkLst>
            <pc:docMk/>
            <pc:sldMk cId="2473640862" sldId="266"/>
            <ac:spMk id="9" creationId="{88BE1471-16AE-DC1F-0F66-E23C95406F8E}"/>
          </ac:spMkLst>
        </pc:spChg>
        <pc:spChg chg="add del mod">
          <ac:chgData name="Adsley, Philip" userId="d032ee7a-3139-4b87-b735-7d24c7a48dc9" providerId="ADAL" clId="{D46541C2-5B9C-4599-AADD-005AFE013C55}" dt="2025-07-14T19:19:46.644" v="3243" actId="20577"/>
          <ac:spMkLst>
            <pc:docMk/>
            <pc:sldMk cId="2473640862" sldId="266"/>
            <ac:spMk id="11" creationId="{9E80A242-1616-4B0B-3DE9-EF007348CE60}"/>
          </ac:spMkLst>
        </pc:spChg>
        <pc:spChg chg="add mod">
          <ac:chgData name="Adsley, Philip" userId="d032ee7a-3139-4b87-b735-7d24c7a48dc9" providerId="ADAL" clId="{D46541C2-5B9C-4599-AADD-005AFE013C55}" dt="2025-07-14T19:26:00.064" v="3465" actId="1582"/>
          <ac:spMkLst>
            <pc:docMk/>
            <pc:sldMk cId="2473640862" sldId="266"/>
            <ac:spMk id="12" creationId="{A6461D9D-D093-8110-F85E-3B41D260ECA7}"/>
          </ac:spMkLst>
        </pc:spChg>
        <pc:picChg chg="mod">
          <ac:chgData name="Adsley, Philip" userId="d032ee7a-3139-4b87-b735-7d24c7a48dc9" providerId="ADAL" clId="{D46541C2-5B9C-4599-AADD-005AFE013C55}" dt="2025-07-14T19:25:35.295" v="3461" actId="207"/>
          <ac:picMkLst>
            <pc:docMk/>
            <pc:sldMk cId="2473640862" sldId="266"/>
            <ac:picMk id="3" creationId="{82736EC2-1D78-BABC-86ED-09A6A41D8C0A}"/>
          </ac:picMkLst>
        </pc:picChg>
        <pc:picChg chg="add mod">
          <ac:chgData name="Adsley, Philip" userId="d032ee7a-3139-4b87-b735-7d24c7a48dc9" providerId="ADAL" clId="{D46541C2-5B9C-4599-AADD-005AFE013C55}" dt="2025-07-14T19:19:08.861" v="3212" actId="1076"/>
          <ac:picMkLst>
            <pc:docMk/>
            <pc:sldMk cId="2473640862" sldId="266"/>
            <ac:picMk id="7170" creationId="{4932DBD3-461D-ABD0-5BEB-92AB22C32B06}"/>
          </ac:picMkLst>
        </pc:picChg>
      </pc:sldChg>
      <pc:sldChg chg="addSp modSp new mod">
        <pc:chgData name="Adsley, Philip" userId="d032ee7a-3139-4b87-b735-7d24c7a48dc9" providerId="ADAL" clId="{D46541C2-5B9C-4599-AADD-005AFE013C55}" dt="2025-07-19T18:14:09.679" v="12050" actId="14100"/>
        <pc:sldMkLst>
          <pc:docMk/>
          <pc:sldMk cId="871535161" sldId="267"/>
        </pc:sldMkLst>
        <pc:spChg chg="add mod">
          <ac:chgData name="Adsley, Philip" userId="d032ee7a-3139-4b87-b735-7d24c7a48dc9" providerId="ADAL" clId="{D46541C2-5B9C-4599-AADD-005AFE013C55}" dt="2025-07-14T19:41:05.992" v="3831" actId="14100"/>
          <ac:spMkLst>
            <pc:docMk/>
            <pc:sldMk cId="871535161" sldId="267"/>
            <ac:spMk id="2" creationId="{1018A443-90A9-A58F-611F-D836630308DE}"/>
          </ac:spMkLst>
        </pc:spChg>
        <pc:spChg chg="add mod">
          <ac:chgData name="Adsley, Philip" userId="d032ee7a-3139-4b87-b735-7d24c7a48dc9" providerId="ADAL" clId="{D46541C2-5B9C-4599-AADD-005AFE013C55}" dt="2025-07-14T19:37:46.131" v="3828" actId="20577"/>
          <ac:spMkLst>
            <pc:docMk/>
            <pc:sldMk cId="871535161" sldId="267"/>
            <ac:spMk id="3" creationId="{5F24593F-1E0C-CE92-3AFD-3E13B4AB9BB7}"/>
          </ac:spMkLst>
        </pc:spChg>
        <pc:spChg chg="add mod ord">
          <ac:chgData name="Adsley, Philip" userId="d032ee7a-3139-4b87-b735-7d24c7a48dc9" providerId="ADAL" clId="{D46541C2-5B9C-4599-AADD-005AFE013C55}" dt="2025-07-19T18:11:55.242" v="11928" actId="167"/>
          <ac:spMkLst>
            <pc:docMk/>
            <pc:sldMk cId="871535161" sldId="267"/>
            <ac:spMk id="9" creationId="{81A307C1-D405-036C-2B1A-552C268DCFF0}"/>
          </ac:spMkLst>
        </pc:spChg>
        <pc:spChg chg="add">
          <ac:chgData name="Adsley, Philip" userId="d032ee7a-3139-4b87-b735-7d24c7a48dc9" providerId="ADAL" clId="{D46541C2-5B9C-4599-AADD-005AFE013C55}" dt="2025-07-19T18:12:30.070" v="11929" actId="11529"/>
          <ac:spMkLst>
            <pc:docMk/>
            <pc:sldMk cId="871535161" sldId="267"/>
            <ac:spMk id="10" creationId="{48C14A0D-5BCC-7436-63FC-45D1D15B7EF7}"/>
          </ac:spMkLst>
        </pc:spChg>
        <pc:spChg chg="add mod">
          <ac:chgData name="Adsley, Philip" userId="d032ee7a-3139-4b87-b735-7d24c7a48dc9" providerId="ADAL" clId="{D46541C2-5B9C-4599-AADD-005AFE013C55}" dt="2025-07-19T18:12:41.851" v="11937" actId="14100"/>
          <ac:spMkLst>
            <pc:docMk/>
            <pc:sldMk cId="871535161" sldId="267"/>
            <ac:spMk id="11" creationId="{3AC8F42C-17E0-3D60-F14E-37B6080A190B}"/>
          </ac:spMkLst>
        </pc:spChg>
        <pc:spChg chg="add mod">
          <ac:chgData name="Adsley, Philip" userId="d032ee7a-3139-4b87-b735-7d24c7a48dc9" providerId="ADAL" clId="{D46541C2-5B9C-4599-AADD-005AFE013C55}" dt="2025-07-19T18:13:00.942" v="11959" actId="14100"/>
          <ac:spMkLst>
            <pc:docMk/>
            <pc:sldMk cId="871535161" sldId="267"/>
            <ac:spMk id="12" creationId="{EC16F812-DF66-7543-FE7D-7A844EC33B98}"/>
          </ac:spMkLst>
        </pc:spChg>
        <pc:spChg chg="add mod">
          <ac:chgData name="Adsley, Philip" userId="d032ee7a-3139-4b87-b735-7d24c7a48dc9" providerId="ADAL" clId="{D46541C2-5B9C-4599-AADD-005AFE013C55}" dt="2025-07-19T18:13:13.770" v="11989" actId="20577"/>
          <ac:spMkLst>
            <pc:docMk/>
            <pc:sldMk cId="871535161" sldId="267"/>
            <ac:spMk id="13" creationId="{C56449E2-3532-A163-0614-F3242BCFEBD2}"/>
          </ac:spMkLst>
        </pc:spChg>
        <pc:spChg chg="add mod">
          <ac:chgData name="Adsley, Philip" userId="d032ee7a-3139-4b87-b735-7d24c7a48dc9" providerId="ADAL" clId="{D46541C2-5B9C-4599-AADD-005AFE013C55}" dt="2025-07-19T18:14:09.679" v="12050" actId="14100"/>
          <ac:spMkLst>
            <pc:docMk/>
            <pc:sldMk cId="871535161" sldId="267"/>
            <ac:spMk id="18" creationId="{3778AAC4-E18D-9257-935D-0E980AE00E55}"/>
          </ac:spMkLst>
        </pc:spChg>
        <pc:cxnChg chg="add">
          <ac:chgData name="Adsley, Philip" userId="d032ee7a-3139-4b87-b735-7d24c7a48dc9" providerId="ADAL" clId="{D46541C2-5B9C-4599-AADD-005AFE013C55}" dt="2025-07-19T18:11:21.281" v="11922" actId="11529"/>
          <ac:cxnSpMkLst>
            <pc:docMk/>
            <pc:sldMk cId="871535161" sldId="267"/>
            <ac:cxnSpMk id="5" creationId="{974181E4-5E77-B3F6-0323-F4F230731108}"/>
          </ac:cxnSpMkLst>
        </pc:cxnChg>
        <pc:cxnChg chg="add mod">
          <ac:chgData name="Adsley, Philip" userId="d032ee7a-3139-4b87-b735-7d24c7a48dc9" providerId="ADAL" clId="{D46541C2-5B9C-4599-AADD-005AFE013C55}" dt="2025-07-19T18:11:43.305" v="11925" actId="14100"/>
          <ac:cxnSpMkLst>
            <pc:docMk/>
            <pc:sldMk cId="871535161" sldId="267"/>
            <ac:cxnSpMk id="6" creationId="{DAAD217F-8C6B-5182-B3F5-366C3D0319B5}"/>
          </ac:cxnSpMkLst>
        </pc:cxnChg>
        <pc:cxnChg chg="add mod">
          <ac:chgData name="Adsley, Philip" userId="d032ee7a-3139-4b87-b735-7d24c7a48dc9" providerId="ADAL" clId="{D46541C2-5B9C-4599-AADD-005AFE013C55}" dt="2025-07-19T18:13:35.179" v="11993" actId="1076"/>
          <ac:cxnSpMkLst>
            <pc:docMk/>
            <pc:sldMk cId="871535161" sldId="267"/>
            <ac:cxnSpMk id="15" creationId="{2FBD79D0-7CB5-BF33-F7B0-A134BEC26820}"/>
          </ac:cxnSpMkLst>
        </pc:cxnChg>
        <pc:cxnChg chg="add mod">
          <ac:chgData name="Adsley, Philip" userId="d032ee7a-3139-4b87-b735-7d24c7a48dc9" providerId="ADAL" clId="{D46541C2-5B9C-4599-AADD-005AFE013C55}" dt="2025-07-19T18:13:49.712" v="11997" actId="693"/>
          <ac:cxnSpMkLst>
            <pc:docMk/>
            <pc:sldMk cId="871535161" sldId="267"/>
            <ac:cxnSpMk id="16" creationId="{AAC2A4E3-87B7-6B7C-780A-3A0777DB2863}"/>
          </ac:cxnSpMkLst>
        </pc:cxnChg>
      </pc:sldChg>
      <pc:sldChg chg="addSp modSp new mod">
        <pc:chgData name="Adsley, Philip" userId="d032ee7a-3139-4b87-b735-7d24c7a48dc9" providerId="ADAL" clId="{D46541C2-5B9C-4599-AADD-005AFE013C55}" dt="2025-07-19T18:10:49.591" v="11921" actId="20577"/>
        <pc:sldMkLst>
          <pc:docMk/>
          <pc:sldMk cId="509239043" sldId="268"/>
        </pc:sldMkLst>
        <pc:spChg chg="add mod">
          <ac:chgData name="Adsley, Philip" userId="d032ee7a-3139-4b87-b735-7d24c7a48dc9" providerId="ADAL" clId="{D46541C2-5B9C-4599-AADD-005AFE013C55}" dt="2025-07-14T19:41:27.231" v="3875" actId="20577"/>
          <ac:spMkLst>
            <pc:docMk/>
            <pc:sldMk cId="509239043" sldId="268"/>
            <ac:spMk id="2" creationId="{1F82DCFB-6F1C-CDFF-2C51-831EB71221BF}"/>
          </ac:spMkLst>
        </pc:spChg>
        <pc:spChg chg="add mod">
          <ac:chgData name="Adsley, Philip" userId="d032ee7a-3139-4b87-b735-7d24c7a48dc9" providerId="ADAL" clId="{D46541C2-5B9C-4599-AADD-005AFE013C55}" dt="2025-07-14T19:43:39.509" v="4213" actId="20577"/>
          <ac:spMkLst>
            <pc:docMk/>
            <pc:sldMk cId="509239043" sldId="268"/>
            <ac:spMk id="3" creationId="{302A5E87-43DA-FFBD-1529-693C16680252}"/>
          </ac:spMkLst>
        </pc:spChg>
        <pc:spChg chg="add mod">
          <ac:chgData name="Adsley, Philip" userId="d032ee7a-3139-4b87-b735-7d24c7a48dc9" providerId="ADAL" clId="{D46541C2-5B9C-4599-AADD-005AFE013C55}" dt="2025-07-19T18:08:25.005" v="11737" actId="1076"/>
          <ac:spMkLst>
            <pc:docMk/>
            <pc:sldMk cId="509239043" sldId="268"/>
            <ac:spMk id="4" creationId="{0C0FA379-D221-EFE4-850D-05FD7D3C8937}"/>
          </ac:spMkLst>
        </pc:spChg>
        <pc:spChg chg="add mod">
          <ac:chgData name="Adsley, Philip" userId="d032ee7a-3139-4b87-b735-7d24c7a48dc9" providerId="ADAL" clId="{D46541C2-5B9C-4599-AADD-005AFE013C55}" dt="2025-07-19T18:08:56.335" v="11802" actId="20577"/>
          <ac:spMkLst>
            <pc:docMk/>
            <pc:sldMk cId="509239043" sldId="268"/>
            <ac:spMk id="5" creationId="{B91D3670-B595-C652-3CE9-88B4ACD10D78}"/>
          </ac:spMkLst>
        </pc:spChg>
        <pc:spChg chg="add mod">
          <ac:chgData name="Adsley, Philip" userId="d032ee7a-3139-4b87-b735-7d24c7a48dc9" providerId="ADAL" clId="{D46541C2-5B9C-4599-AADD-005AFE013C55}" dt="2025-07-19T18:10:23.631" v="11829" actId="166"/>
          <ac:spMkLst>
            <pc:docMk/>
            <pc:sldMk cId="509239043" sldId="268"/>
            <ac:spMk id="6" creationId="{87E7F646-D1B4-F48D-8F27-EAEC4AFCDC69}"/>
          </ac:spMkLst>
        </pc:spChg>
        <pc:spChg chg="add mod">
          <ac:chgData name="Adsley, Philip" userId="d032ee7a-3139-4b87-b735-7d24c7a48dc9" providerId="ADAL" clId="{D46541C2-5B9C-4599-AADD-005AFE013C55}" dt="2025-07-19T18:10:49.591" v="11921" actId="20577"/>
          <ac:spMkLst>
            <pc:docMk/>
            <pc:sldMk cId="509239043" sldId="268"/>
            <ac:spMk id="7" creationId="{A9700D79-6A38-6EEC-0B51-FF5C457F6E38}"/>
          </ac:spMkLst>
        </pc:spChg>
        <pc:picChg chg="add mod">
          <ac:chgData name="Adsley, Philip" userId="d032ee7a-3139-4b87-b735-7d24c7a48dc9" providerId="ADAL" clId="{D46541C2-5B9C-4599-AADD-005AFE013C55}" dt="2025-07-19T18:07:46.438" v="11681" actId="1076"/>
          <ac:picMkLst>
            <pc:docMk/>
            <pc:sldMk cId="509239043" sldId="268"/>
            <ac:picMk id="10242" creationId="{2095A399-7D67-EF0D-404B-9BF8C933E70C}"/>
          </ac:picMkLst>
        </pc:picChg>
        <pc:picChg chg="add mod">
          <ac:chgData name="Adsley, Philip" userId="d032ee7a-3139-4b87-b735-7d24c7a48dc9" providerId="ADAL" clId="{D46541C2-5B9C-4599-AADD-005AFE013C55}" dt="2025-07-19T18:10:26.939" v="11830" actId="1076"/>
          <ac:picMkLst>
            <pc:docMk/>
            <pc:sldMk cId="509239043" sldId="268"/>
            <ac:picMk id="10244" creationId="{86354055-14AE-D9C1-BD75-EF17660B27BD}"/>
          </ac:picMkLst>
        </pc:picChg>
      </pc:sldChg>
      <pc:sldChg chg="addSp delSp modSp add mod">
        <pc:chgData name="Adsley, Philip" userId="d032ee7a-3139-4b87-b735-7d24c7a48dc9" providerId="ADAL" clId="{D46541C2-5B9C-4599-AADD-005AFE013C55}" dt="2025-07-14T19:49:15.938" v="4607" actId="20577"/>
        <pc:sldMkLst>
          <pc:docMk/>
          <pc:sldMk cId="1152819447" sldId="269"/>
        </pc:sldMkLst>
        <pc:spChg chg="mod">
          <ac:chgData name="Adsley, Philip" userId="d032ee7a-3139-4b87-b735-7d24c7a48dc9" providerId="ADAL" clId="{D46541C2-5B9C-4599-AADD-005AFE013C55}" dt="2025-07-14T19:43:55.777" v="4252" actId="20577"/>
          <ac:spMkLst>
            <pc:docMk/>
            <pc:sldMk cId="1152819447" sldId="269"/>
            <ac:spMk id="2" creationId="{6DC2D6A0-D050-A28F-6A57-511062A0F6E7}"/>
          </ac:spMkLst>
        </pc:spChg>
        <pc:spChg chg="add mod">
          <ac:chgData name="Adsley, Philip" userId="d032ee7a-3139-4b87-b735-7d24c7a48dc9" providerId="ADAL" clId="{D46541C2-5B9C-4599-AADD-005AFE013C55}" dt="2025-07-14T19:44:08.113" v="4258" actId="1076"/>
          <ac:spMkLst>
            <pc:docMk/>
            <pc:sldMk cId="1152819447" sldId="269"/>
            <ac:spMk id="5" creationId="{AF1C2C30-D17E-3013-159E-D8AF1F600C87}"/>
          </ac:spMkLst>
        </pc:spChg>
        <pc:spChg chg="add mod">
          <ac:chgData name="Adsley, Philip" userId="d032ee7a-3139-4b87-b735-7d24c7a48dc9" providerId="ADAL" clId="{D46541C2-5B9C-4599-AADD-005AFE013C55}" dt="2025-07-14T19:49:15.938" v="4607" actId="20577"/>
          <ac:spMkLst>
            <pc:docMk/>
            <pc:sldMk cId="1152819447" sldId="269"/>
            <ac:spMk id="6" creationId="{F2CEDC34-705C-4F35-D51C-D13B992AB25D}"/>
          </ac:spMkLst>
        </pc:spChg>
        <pc:picChg chg="add mod">
          <ac:chgData name="Adsley, Philip" userId="d032ee7a-3139-4b87-b735-7d24c7a48dc9" providerId="ADAL" clId="{D46541C2-5B9C-4599-AADD-005AFE013C55}" dt="2025-07-14T19:44:08.113" v="4258" actId="1076"/>
          <ac:picMkLst>
            <pc:docMk/>
            <pc:sldMk cId="1152819447" sldId="269"/>
            <ac:picMk id="4" creationId="{147AF019-4C02-DC47-4965-F733784124D8}"/>
          </ac:picMkLst>
        </pc:picChg>
      </pc:sldChg>
      <pc:sldChg chg="addSp modSp mod">
        <pc:chgData name="Adsley, Philip" userId="d032ee7a-3139-4b87-b735-7d24c7a48dc9" providerId="ADAL" clId="{D46541C2-5B9C-4599-AADD-005AFE013C55}" dt="2025-07-14T19:48:21.707" v="4504" actId="207"/>
        <pc:sldMkLst>
          <pc:docMk/>
          <pc:sldMk cId="2774656822" sldId="270"/>
        </pc:sldMkLst>
        <pc:spChg chg="add mod">
          <ac:chgData name="Adsley, Philip" userId="d032ee7a-3139-4b87-b735-7d24c7a48dc9" providerId="ADAL" clId="{D46541C2-5B9C-4599-AADD-005AFE013C55}" dt="2025-07-14T19:48:21.707" v="4504" actId="207"/>
          <ac:spMkLst>
            <pc:docMk/>
            <pc:sldMk cId="2774656822" sldId="270"/>
            <ac:spMk id="4" creationId="{268745E8-2880-39C6-4420-C2FD9271B2C6}"/>
          </ac:spMkLst>
        </pc:spChg>
      </pc:sldChg>
      <pc:sldChg chg="addSp modSp new mod">
        <pc:chgData name="Adsley, Philip" userId="d032ee7a-3139-4b87-b735-7d24c7a48dc9" providerId="ADAL" clId="{D46541C2-5B9C-4599-AADD-005AFE013C55}" dt="2025-07-18T13:46:03.258" v="9254" actId="20577"/>
        <pc:sldMkLst>
          <pc:docMk/>
          <pc:sldMk cId="3694885756" sldId="271"/>
        </pc:sldMkLst>
        <pc:spChg chg="add mod">
          <ac:chgData name="Adsley, Philip" userId="d032ee7a-3139-4b87-b735-7d24c7a48dc9" providerId="ADAL" clId="{D46541C2-5B9C-4599-AADD-005AFE013C55}" dt="2025-07-14T19:48:51.841" v="4518" actId="20577"/>
          <ac:spMkLst>
            <pc:docMk/>
            <pc:sldMk cId="3694885756" sldId="271"/>
            <ac:spMk id="2" creationId="{9BFECA78-FE7F-9971-D8C8-3B899EFC1891}"/>
          </ac:spMkLst>
        </pc:spChg>
        <pc:spChg chg="add mod">
          <ac:chgData name="Adsley, Philip" userId="d032ee7a-3139-4b87-b735-7d24c7a48dc9" providerId="ADAL" clId="{D46541C2-5B9C-4599-AADD-005AFE013C55}" dt="2025-07-18T13:46:03.258" v="9254" actId="20577"/>
          <ac:spMkLst>
            <pc:docMk/>
            <pc:sldMk cId="3694885756" sldId="271"/>
            <ac:spMk id="3" creationId="{E0DB88D5-FB19-092D-9178-F00B001E551C}"/>
          </ac:spMkLst>
        </pc:spChg>
        <pc:spChg chg="add mod ord">
          <ac:chgData name="Adsley, Philip" userId="d032ee7a-3139-4b87-b735-7d24c7a48dc9" providerId="ADAL" clId="{D46541C2-5B9C-4599-AADD-005AFE013C55}" dt="2025-07-18T13:44:06.424" v="9227" actId="167"/>
          <ac:spMkLst>
            <pc:docMk/>
            <pc:sldMk cId="3694885756" sldId="271"/>
            <ac:spMk id="4" creationId="{293EA212-C62F-3014-F40E-A96FE7FC1C38}"/>
          </ac:spMkLst>
        </pc:spChg>
        <pc:picChg chg="add mod">
          <ac:chgData name="Adsley, Philip" userId="d032ee7a-3139-4b87-b735-7d24c7a48dc9" providerId="ADAL" clId="{D46541C2-5B9C-4599-AADD-005AFE013C55}" dt="2025-07-18T13:42:58.868" v="9062" actId="1076"/>
          <ac:picMkLst>
            <pc:docMk/>
            <pc:sldMk cId="3694885756" sldId="271"/>
            <ac:picMk id="1026" creationId="{26698687-E678-42C5-673A-E18064B1CB6D}"/>
          </ac:picMkLst>
        </pc:picChg>
        <pc:picChg chg="add mod">
          <ac:chgData name="Adsley, Philip" userId="d032ee7a-3139-4b87-b735-7d24c7a48dc9" providerId="ADAL" clId="{D46541C2-5B9C-4599-AADD-005AFE013C55}" dt="2025-07-18T13:45:52.808" v="9231" actId="14100"/>
          <ac:picMkLst>
            <pc:docMk/>
            <pc:sldMk cId="3694885756" sldId="271"/>
            <ac:picMk id="1028" creationId="{AEAAF6F1-F82F-175C-CF8D-7E289BA01095}"/>
          </ac:picMkLst>
        </pc:picChg>
      </pc:sldChg>
      <pc:sldChg chg="addSp modSp new mod">
        <pc:chgData name="Adsley, Philip" userId="d032ee7a-3139-4b87-b735-7d24c7a48dc9" providerId="ADAL" clId="{D46541C2-5B9C-4599-AADD-005AFE013C55}" dt="2025-07-19T18:01:08.983" v="11678" actId="5793"/>
        <pc:sldMkLst>
          <pc:docMk/>
          <pc:sldMk cId="2613154512" sldId="272"/>
        </pc:sldMkLst>
        <pc:spChg chg="add mod">
          <ac:chgData name="Adsley, Philip" userId="d032ee7a-3139-4b87-b735-7d24c7a48dc9" providerId="ADAL" clId="{D46541C2-5B9C-4599-AADD-005AFE013C55}" dt="2025-07-19T17:43:06.074" v="11427" actId="313"/>
          <ac:spMkLst>
            <pc:docMk/>
            <pc:sldMk cId="2613154512" sldId="272"/>
            <ac:spMk id="2" creationId="{0D571646-B840-B56D-2276-555C8A30C7A5}"/>
          </ac:spMkLst>
        </pc:spChg>
        <pc:spChg chg="add mod">
          <ac:chgData name="Adsley, Philip" userId="d032ee7a-3139-4b87-b735-7d24c7a48dc9" providerId="ADAL" clId="{D46541C2-5B9C-4599-AADD-005AFE013C55}" dt="2025-07-14T19:53:37.265" v="4648" actId="20577"/>
          <ac:spMkLst>
            <pc:docMk/>
            <pc:sldMk cId="2613154512" sldId="272"/>
            <ac:spMk id="3" creationId="{FAA7F886-F7BD-502F-4447-33B548BEC5DE}"/>
          </ac:spMkLst>
        </pc:spChg>
        <pc:spChg chg="add mod ord">
          <ac:chgData name="Adsley, Philip" userId="d032ee7a-3139-4b87-b735-7d24c7a48dc9" providerId="ADAL" clId="{D46541C2-5B9C-4599-AADD-005AFE013C55}" dt="2025-07-19T18:00:59.390" v="11664" actId="164"/>
          <ac:spMkLst>
            <pc:docMk/>
            <pc:sldMk cId="2613154512" sldId="272"/>
            <ac:spMk id="4" creationId="{7950F601-49D1-2A30-5244-40011019D6A7}"/>
          </ac:spMkLst>
        </pc:spChg>
        <pc:spChg chg="add mod">
          <ac:chgData name="Adsley, Philip" userId="d032ee7a-3139-4b87-b735-7d24c7a48dc9" providerId="ADAL" clId="{D46541C2-5B9C-4599-AADD-005AFE013C55}" dt="2025-07-19T18:01:08.983" v="11678" actId="5793"/>
          <ac:spMkLst>
            <pc:docMk/>
            <pc:sldMk cId="2613154512" sldId="272"/>
            <ac:spMk id="6" creationId="{B38210AC-1F8F-1669-FA83-1F4C1863543C}"/>
          </ac:spMkLst>
        </pc:spChg>
        <pc:grpChg chg="add mod">
          <ac:chgData name="Adsley, Philip" userId="d032ee7a-3139-4b87-b735-7d24c7a48dc9" providerId="ADAL" clId="{D46541C2-5B9C-4599-AADD-005AFE013C55}" dt="2025-07-19T18:00:59.390" v="11664" actId="164"/>
          <ac:grpSpMkLst>
            <pc:docMk/>
            <pc:sldMk cId="2613154512" sldId="272"/>
            <ac:grpSpMk id="5" creationId="{28DBA8A3-35A9-7DEB-C434-5086B333B9A2}"/>
          </ac:grpSpMkLst>
        </pc:grpChg>
        <pc:picChg chg="add mod">
          <ac:chgData name="Adsley, Philip" userId="d032ee7a-3139-4b87-b735-7d24c7a48dc9" providerId="ADAL" clId="{D46541C2-5B9C-4599-AADD-005AFE013C55}" dt="2025-07-14T19:56:23.840" v="4897" actId="1076"/>
          <ac:picMkLst>
            <pc:docMk/>
            <pc:sldMk cId="2613154512" sldId="272"/>
            <ac:picMk id="8194" creationId="{6F1A6146-FED9-C1B1-2BFC-8EE63D5D65E7}"/>
          </ac:picMkLst>
        </pc:picChg>
        <pc:picChg chg="add mod">
          <ac:chgData name="Adsley, Philip" userId="d032ee7a-3139-4b87-b735-7d24c7a48dc9" providerId="ADAL" clId="{D46541C2-5B9C-4599-AADD-005AFE013C55}" dt="2025-07-19T18:00:59.390" v="11664" actId="164"/>
          <ac:picMkLst>
            <pc:docMk/>
            <pc:sldMk cId="2613154512" sldId="272"/>
            <ac:picMk id="9218" creationId="{CB84E744-162E-06B6-D099-E16E3154C24F}"/>
          </ac:picMkLst>
        </pc:picChg>
      </pc:sldChg>
      <pc:sldChg chg="delSp modSp add mod">
        <pc:chgData name="Adsley, Philip" userId="d032ee7a-3139-4b87-b735-7d24c7a48dc9" providerId="ADAL" clId="{D46541C2-5B9C-4599-AADD-005AFE013C55}" dt="2025-07-14T22:23:21.052" v="6710" actId="255"/>
        <pc:sldMkLst>
          <pc:docMk/>
          <pc:sldMk cId="4241534938" sldId="273"/>
        </pc:sldMkLst>
        <pc:spChg chg="mod">
          <ac:chgData name="Adsley, Philip" userId="d032ee7a-3139-4b87-b735-7d24c7a48dc9" providerId="ADAL" clId="{D46541C2-5B9C-4599-AADD-005AFE013C55}" dt="2025-07-14T22:23:21.052" v="6710" actId="255"/>
          <ac:spMkLst>
            <pc:docMk/>
            <pc:sldMk cId="4241534938" sldId="273"/>
            <ac:spMk id="2" creationId="{43F4A6CD-B879-6732-83C5-D7A2978A740F}"/>
          </ac:spMkLst>
        </pc:spChg>
        <pc:spChg chg="mod">
          <ac:chgData name="Adsley, Philip" userId="d032ee7a-3139-4b87-b735-7d24c7a48dc9" providerId="ADAL" clId="{D46541C2-5B9C-4599-AADD-005AFE013C55}" dt="2025-07-14T19:56:50.966" v="4934" actId="1076"/>
          <ac:spMkLst>
            <pc:docMk/>
            <pc:sldMk cId="4241534938" sldId="273"/>
            <ac:spMk id="3" creationId="{9C35B1A6-CD93-F9D7-0B3A-A84B849AB296}"/>
          </ac:spMkLst>
        </pc:spChg>
        <pc:picChg chg="mod modCrop">
          <ac:chgData name="Adsley, Philip" userId="d032ee7a-3139-4b87-b735-7d24c7a48dc9" providerId="ADAL" clId="{D46541C2-5B9C-4599-AADD-005AFE013C55}" dt="2025-07-14T20:05:09.693" v="5180" actId="1076"/>
          <ac:picMkLst>
            <pc:docMk/>
            <pc:sldMk cId="4241534938" sldId="273"/>
            <ac:picMk id="4" creationId="{1C4C3A9F-831F-E4E8-BEDC-229654FB3D9E}"/>
          </ac:picMkLst>
        </pc:picChg>
      </pc:sldChg>
      <pc:sldChg chg="addSp modSp new mod">
        <pc:chgData name="Adsley, Philip" userId="d032ee7a-3139-4b87-b735-7d24c7a48dc9" providerId="ADAL" clId="{D46541C2-5B9C-4599-AADD-005AFE013C55}" dt="2025-07-14T22:07:46.161" v="5453" actId="167"/>
        <pc:sldMkLst>
          <pc:docMk/>
          <pc:sldMk cId="335954275" sldId="274"/>
        </pc:sldMkLst>
        <pc:spChg chg="add mod">
          <ac:chgData name="Adsley, Philip" userId="d032ee7a-3139-4b87-b735-7d24c7a48dc9" providerId="ADAL" clId="{D46541C2-5B9C-4599-AADD-005AFE013C55}" dt="2025-07-14T20:05:25.506" v="5191" actId="20577"/>
          <ac:spMkLst>
            <pc:docMk/>
            <pc:sldMk cId="335954275" sldId="274"/>
            <ac:spMk id="2" creationId="{71140652-D6A8-323A-1437-E628E4865C7F}"/>
          </ac:spMkLst>
        </pc:spChg>
        <pc:spChg chg="add mod">
          <ac:chgData name="Adsley, Philip" userId="d032ee7a-3139-4b87-b735-7d24c7a48dc9" providerId="ADAL" clId="{D46541C2-5B9C-4599-AADD-005AFE013C55}" dt="2025-07-14T22:06:43.374" v="5443" actId="20577"/>
          <ac:spMkLst>
            <pc:docMk/>
            <pc:sldMk cId="335954275" sldId="274"/>
            <ac:spMk id="3" creationId="{527605B0-8345-9B90-BD3B-D9966FF4730F}"/>
          </ac:spMkLst>
        </pc:spChg>
        <pc:spChg chg="add mod">
          <ac:chgData name="Adsley, Philip" userId="d032ee7a-3139-4b87-b735-7d24c7a48dc9" providerId="ADAL" clId="{D46541C2-5B9C-4599-AADD-005AFE013C55}" dt="2025-07-14T22:07:19.415" v="5448" actId="1076"/>
          <ac:spMkLst>
            <pc:docMk/>
            <pc:sldMk cId="335954275" sldId="274"/>
            <ac:spMk id="5" creationId="{58AEB613-CBC0-4474-A297-C1189CCAE2A7}"/>
          </ac:spMkLst>
        </pc:spChg>
        <pc:spChg chg="add mod ord">
          <ac:chgData name="Adsley, Philip" userId="d032ee7a-3139-4b87-b735-7d24c7a48dc9" providerId="ADAL" clId="{D46541C2-5B9C-4599-AADD-005AFE013C55}" dt="2025-07-14T22:07:46.161" v="5453" actId="167"/>
          <ac:spMkLst>
            <pc:docMk/>
            <pc:sldMk cId="335954275" sldId="274"/>
            <ac:spMk id="6" creationId="{FA8AB656-B2CA-9094-F5F1-8AA153021DD7}"/>
          </ac:spMkLst>
        </pc:spChg>
        <pc:picChg chg="mod">
          <ac:chgData name="Adsley, Philip" userId="d032ee7a-3139-4b87-b735-7d24c7a48dc9" providerId="ADAL" clId="{D46541C2-5B9C-4599-AADD-005AFE013C55}" dt="2025-07-14T22:07:23.811" v="5450" actId="207"/>
          <ac:picMkLst>
            <pc:docMk/>
            <pc:sldMk cId="335954275" sldId="274"/>
            <ac:picMk id="4" creationId="{0C5A03BC-1DB6-6EF0-415A-D94D6ABF94CC}"/>
          </ac:picMkLst>
        </pc:picChg>
      </pc:sldChg>
      <pc:sldChg chg="addSp modSp new mod">
        <pc:chgData name="Adsley, Philip" userId="d032ee7a-3139-4b87-b735-7d24c7a48dc9" providerId="ADAL" clId="{D46541C2-5B9C-4599-AADD-005AFE013C55}" dt="2025-07-14T22:07:15.132" v="5446" actId="14100"/>
        <pc:sldMkLst>
          <pc:docMk/>
          <pc:sldMk cId="154007501" sldId="275"/>
        </pc:sldMkLst>
        <pc:spChg chg="add mod">
          <ac:chgData name="Adsley, Philip" userId="d032ee7a-3139-4b87-b735-7d24c7a48dc9" providerId="ADAL" clId="{D46541C2-5B9C-4599-AADD-005AFE013C55}" dt="2025-07-14T22:03:45.746" v="5193"/>
          <ac:spMkLst>
            <pc:docMk/>
            <pc:sldMk cId="154007501" sldId="275"/>
            <ac:spMk id="2" creationId="{AA9988EB-9920-9C69-6AA7-21ECAFE68FD1}"/>
          </ac:spMkLst>
        </pc:spChg>
        <pc:spChg chg="add mod ord">
          <ac:chgData name="Adsley, Philip" userId="d032ee7a-3139-4b87-b735-7d24c7a48dc9" providerId="ADAL" clId="{D46541C2-5B9C-4599-AADD-005AFE013C55}" dt="2025-07-14T22:06:01.202" v="5250" actId="167"/>
          <ac:spMkLst>
            <pc:docMk/>
            <pc:sldMk cId="154007501" sldId="275"/>
            <ac:spMk id="4" creationId="{C6CDE0CF-4C46-5CE0-77B7-513E6F6EDC38}"/>
          </ac:spMkLst>
        </pc:spChg>
        <pc:spChg chg="add mod">
          <ac:chgData name="Adsley, Philip" userId="d032ee7a-3139-4b87-b735-7d24c7a48dc9" providerId="ADAL" clId="{D46541C2-5B9C-4599-AADD-005AFE013C55}" dt="2025-07-14T22:07:15.132" v="5446" actId="14100"/>
          <ac:spMkLst>
            <pc:docMk/>
            <pc:sldMk cId="154007501" sldId="275"/>
            <ac:spMk id="5" creationId="{8643D56C-303C-08B5-846E-874B0968686B}"/>
          </ac:spMkLst>
        </pc:spChg>
        <pc:picChg chg="mod">
          <ac:chgData name="Adsley, Philip" userId="d032ee7a-3139-4b87-b735-7d24c7a48dc9" providerId="ADAL" clId="{D46541C2-5B9C-4599-AADD-005AFE013C55}" dt="2025-07-14T22:05:37.317" v="5246" actId="207"/>
          <ac:picMkLst>
            <pc:docMk/>
            <pc:sldMk cId="154007501" sldId="275"/>
            <ac:picMk id="3" creationId="{00B3D556-FE29-D3C9-6BB3-A380D6528681}"/>
          </ac:picMkLst>
        </pc:picChg>
      </pc:sldChg>
      <pc:sldChg chg="addSp modSp new mod">
        <pc:chgData name="Adsley, Philip" userId="d032ee7a-3139-4b87-b735-7d24c7a48dc9" providerId="ADAL" clId="{D46541C2-5B9C-4599-AADD-005AFE013C55}" dt="2025-07-19T16:24:30.766" v="10483" actId="1076"/>
        <pc:sldMkLst>
          <pc:docMk/>
          <pc:sldMk cId="4110618449" sldId="276"/>
        </pc:sldMkLst>
        <pc:spChg chg="add mod">
          <ac:chgData name="Adsley, Philip" userId="d032ee7a-3139-4b87-b735-7d24c7a48dc9" providerId="ADAL" clId="{D46541C2-5B9C-4599-AADD-005AFE013C55}" dt="2025-07-14T22:08:05.061" v="5483" actId="20577"/>
          <ac:spMkLst>
            <pc:docMk/>
            <pc:sldMk cId="4110618449" sldId="276"/>
            <ac:spMk id="2" creationId="{4A5E5D02-A392-C931-2119-E415043680BF}"/>
          </ac:spMkLst>
        </pc:spChg>
        <pc:spChg chg="add mod">
          <ac:chgData name="Adsley, Philip" userId="d032ee7a-3139-4b87-b735-7d24c7a48dc9" providerId="ADAL" clId="{D46541C2-5B9C-4599-AADD-005AFE013C55}" dt="2025-07-14T22:32:25.437" v="6912" actId="255"/>
          <ac:spMkLst>
            <pc:docMk/>
            <pc:sldMk cId="4110618449" sldId="276"/>
            <ac:spMk id="3" creationId="{6029A108-A88B-5DB5-8474-C349785A6D03}"/>
          </ac:spMkLst>
        </pc:spChg>
        <pc:spChg chg="add mod ord">
          <ac:chgData name="Adsley, Philip" userId="d032ee7a-3139-4b87-b735-7d24c7a48dc9" providerId="ADAL" clId="{D46541C2-5B9C-4599-AADD-005AFE013C55}" dt="2025-07-19T16:23:23.582" v="10470" actId="164"/>
          <ac:spMkLst>
            <pc:docMk/>
            <pc:sldMk cId="4110618449" sldId="276"/>
            <ac:spMk id="7" creationId="{B160213C-D85E-BA19-20C3-60770B97F0D7}"/>
          </ac:spMkLst>
        </pc:spChg>
        <pc:spChg chg="add mod ord">
          <ac:chgData name="Adsley, Philip" userId="d032ee7a-3139-4b87-b735-7d24c7a48dc9" providerId="ADAL" clId="{D46541C2-5B9C-4599-AADD-005AFE013C55}" dt="2025-07-19T16:24:21.849" v="10480" actId="164"/>
          <ac:spMkLst>
            <pc:docMk/>
            <pc:sldMk cId="4110618449" sldId="276"/>
            <ac:spMk id="12" creationId="{1CEEED9D-E4F4-EB65-8A78-F612E44FBAA2}"/>
          </ac:spMkLst>
        </pc:spChg>
        <pc:spChg chg="add mod">
          <ac:chgData name="Adsley, Philip" userId="d032ee7a-3139-4b87-b735-7d24c7a48dc9" providerId="ADAL" clId="{D46541C2-5B9C-4599-AADD-005AFE013C55}" dt="2025-07-19T16:24:30.766" v="10483" actId="1076"/>
          <ac:spMkLst>
            <pc:docMk/>
            <pc:sldMk cId="4110618449" sldId="276"/>
            <ac:spMk id="14" creationId="{E67A81B6-A76F-05CD-ACC3-2BED1C233545}"/>
          </ac:spMkLst>
        </pc:spChg>
        <pc:grpChg chg="add mod">
          <ac:chgData name="Adsley, Philip" userId="d032ee7a-3139-4b87-b735-7d24c7a48dc9" providerId="ADAL" clId="{D46541C2-5B9C-4599-AADD-005AFE013C55}" dt="2025-07-19T16:23:36.097" v="10472" actId="14100"/>
          <ac:grpSpMkLst>
            <pc:docMk/>
            <pc:sldMk cId="4110618449" sldId="276"/>
            <ac:grpSpMk id="8" creationId="{54088BE5-A6FA-6C51-5FA1-1328400DA36D}"/>
          </ac:grpSpMkLst>
        </pc:grpChg>
        <pc:grpChg chg="add mod">
          <ac:chgData name="Adsley, Philip" userId="d032ee7a-3139-4b87-b735-7d24c7a48dc9" providerId="ADAL" clId="{D46541C2-5B9C-4599-AADD-005AFE013C55}" dt="2025-07-19T16:24:23.933" v="10481" actId="1076"/>
          <ac:grpSpMkLst>
            <pc:docMk/>
            <pc:sldMk cId="4110618449" sldId="276"/>
            <ac:grpSpMk id="13" creationId="{BD2C5A39-04D7-C4D0-D0C3-CECBB28FADF4}"/>
          </ac:grpSpMkLst>
        </pc:grpChg>
        <pc:picChg chg="add mod">
          <ac:chgData name="Adsley, Philip" userId="d032ee7a-3139-4b87-b735-7d24c7a48dc9" providerId="ADAL" clId="{D46541C2-5B9C-4599-AADD-005AFE013C55}" dt="2025-07-19T16:23:23.582" v="10470" actId="164"/>
          <ac:picMkLst>
            <pc:docMk/>
            <pc:sldMk cId="4110618449" sldId="276"/>
            <ac:picMk id="6" creationId="{18BE27EB-2CC8-0D9E-BBD2-0336A9BD9C1D}"/>
          </ac:picMkLst>
        </pc:picChg>
        <pc:picChg chg="add mod">
          <ac:chgData name="Adsley, Philip" userId="d032ee7a-3139-4b87-b735-7d24c7a48dc9" providerId="ADAL" clId="{D46541C2-5B9C-4599-AADD-005AFE013C55}" dt="2025-07-19T16:24:21.849" v="10480" actId="164"/>
          <ac:picMkLst>
            <pc:docMk/>
            <pc:sldMk cId="4110618449" sldId="276"/>
            <ac:picMk id="11" creationId="{BD33C631-E092-F89B-0D4F-E5E07BB1FD63}"/>
          </ac:picMkLst>
        </pc:picChg>
      </pc:sldChg>
      <pc:sldChg chg="addSp modSp new mod">
        <pc:chgData name="Adsley, Philip" userId="d032ee7a-3139-4b87-b735-7d24c7a48dc9" providerId="ADAL" clId="{D46541C2-5B9C-4599-AADD-005AFE013C55}" dt="2025-07-19T16:29:55.036" v="10489" actId="207"/>
        <pc:sldMkLst>
          <pc:docMk/>
          <pc:sldMk cId="3057634480" sldId="277"/>
        </pc:sldMkLst>
        <pc:spChg chg="add mod">
          <ac:chgData name="Adsley, Philip" userId="d032ee7a-3139-4b87-b735-7d24c7a48dc9" providerId="ADAL" clId="{D46541C2-5B9C-4599-AADD-005AFE013C55}" dt="2025-07-14T22:11:12.338" v="5844" actId="20577"/>
          <ac:spMkLst>
            <pc:docMk/>
            <pc:sldMk cId="3057634480" sldId="277"/>
            <ac:spMk id="2" creationId="{D0CBF50E-E984-E96B-3F25-1B841CF9051A}"/>
          </ac:spMkLst>
        </pc:spChg>
        <pc:spChg chg="add mod">
          <ac:chgData name="Adsley, Philip" userId="d032ee7a-3139-4b87-b735-7d24c7a48dc9" providerId="ADAL" clId="{D46541C2-5B9C-4599-AADD-005AFE013C55}" dt="2025-07-14T22:21:36.479" v="6678" actId="20577"/>
          <ac:spMkLst>
            <pc:docMk/>
            <pc:sldMk cId="3057634480" sldId="277"/>
            <ac:spMk id="3" creationId="{5A324FD2-2D72-4CDB-6DDC-CDD2F1FC37F8}"/>
          </ac:spMkLst>
        </pc:spChg>
        <pc:spChg chg="add mod">
          <ac:chgData name="Adsley, Philip" userId="d032ee7a-3139-4b87-b735-7d24c7a48dc9" providerId="ADAL" clId="{D46541C2-5B9C-4599-AADD-005AFE013C55}" dt="2025-07-19T16:29:55.036" v="10489" actId="207"/>
          <ac:spMkLst>
            <pc:docMk/>
            <pc:sldMk cId="3057634480" sldId="277"/>
            <ac:spMk id="5" creationId="{56FD633F-E93D-3FDC-A8AA-CB1C5A313E37}"/>
          </ac:spMkLst>
        </pc:spChg>
        <pc:picChg chg="add mod">
          <ac:chgData name="Adsley, Philip" userId="d032ee7a-3139-4b87-b735-7d24c7a48dc9" providerId="ADAL" clId="{D46541C2-5B9C-4599-AADD-005AFE013C55}" dt="2025-07-19T16:29:46.755" v="10486" actId="1076"/>
          <ac:picMkLst>
            <pc:docMk/>
            <pc:sldMk cId="3057634480" sldId="277"/>
            <ac:picMk id="4098" creationId="{FC54615F-93CB-B684-17E0-3DBC9D905B1F}"/>
          </ac:picMkLst>
        </pc:picChg>
      </pc:sldChg>
      <pc:sldChg chg="addSp modSp new mod">
        <pc:chgData name="Adsley, Philip" userId="d032ee7a-3139-4b87-b735-7d24c7a48dc9" providerId="ADAL" clId="{D46541C2-5B9C-4599-AADD-005AFE013C55}" dt="2025-07-19T17:43:09.091" v="11428" actId="313"/>
        <pc:sldMkLst>
          <pc:docMk/>
          <pc:sldMk cId="1409215453" sldId="278"/>
        </pc:sldMkLst>
        <pc:spChg chg="add mod">
          <ac:chgData name="Adsley, Philip" userId="d032ee7a-3139-4b87-b735-7d24c7a48dc9" providerId="ADAL" clId="{D46541C2-5B9C-4599-AADD-005AFE013C55}" dt="2025-07-14T22:11:23.038" v="5860" actId="20577"/>
          <ac:spMkLst>
            <pc:docMk/>
            <pc:sldMk cId="1409215453" sldId="278"/>
            <ac:spMk id="2" creationId="{983B39F4-6D34-83E4-79A1-1D29DC5369AD}"/>
          </ac:spMkLst>
        </pc:spChg>
        <pc:spChg chg="add mod">
          <ac:chgData name="Adsley, Philip" userId="d032ee7a-3139-4b87-b735-7d24c7a48dc9" providerId="ADAL" clId="{D46541C2-5B9C-4599-AADD-005AFE013C55}" dt="2025-07-19T16:36:11.198" v="10580"/>
          <ac:spMkLst>
            <pc:docMk/>
            <pc:sldMk cId="1409215453" sldId="278"/>
            <ac:spMk id="3" creationId="{F0EBDD7C-2BC3-0B83-64E1-0062F3044D26}"/>
          </ac:spMkLst>
        </pc:spChg>
        <pc:spChg chg="add mod ord">
          <ac:chgData name="Adsley, Philip" userId="d032ee7a-3139-4b87-b735-7d24c7a48dc9" providerId="ADAL" clId="{D46541C2-5B9C-4599-AADD-005AFE013C55}" dt="2025-07-19T16:31:37.022" v="10497" actId="1076"/>
          <ac:spMkLst>
            <pc:docMk/>
            <pc:sldMk cId="1409215453" sldId="278"/>
            <ac:spMk id="4" creationId="{EB70E2AB-BA13-0FEA-86F0-6F4B16399746}"/>
          </ac:spMkLst>
        </pc:spChg>
        <pc:spChg chg="add mod">
          <ac:chgData name="Adsley, Philip" userId="d032ee7a-3139-4b87-b735-7d24c7a48dc9" providerId="ADAL" clId="{D46541C2-5B9C-4599-AADD-005AFE013C55}" dt="2025-07-19T17:43:09.091" v="11428" actId="313"/>
          <ac:spMkLst>
            <pc:docMk/>
            <pc:sldMk cId="1409215453" sldId="278"/>
            <ac:spMk id="6" creationId="{C701C7C4-2C27-7423-7C66-3137882C0291}"/>
          </ac:spMkLst>
        </pc:spChg>
        <pc:spChg chg="add mod">
          <ac:chgData name="Adsley, Philip" userId="d032ee7a-3139-4b87-b735-7d24c7a48dc9" providerId="ADAL" clId="{D46541C2-5B9C-4599-AADD-005AFE013C55}" dt="2025-07-19T16:36:02.548" v="10579" actId="20577"/>
          <ac:spMkLst>
            <pc:docMk/>
            <pc:sldMk cId="1409215453" sldId="278"/>
            <ac:spMk id="7" creationId="{FA8A13BE-A973-D3FC-E21C-346DA754BACD}"/>
          </ac:spMkLst>
        </pc:spChg>
        <pc:grpChg chg="add mod">
          <ac:chgData name="Adsley, Philip" userId="d032ee7a-3139-4b87-b735-7d24c7a48dc9" providerId="ADAL" clId="{D46541C2-5B9C-4599-AADD-005AFE013C55}" dt="2025-07-19T16:31:37.022" v="10497" actId="1076"/>
          <ac:grpSpMkLst>
            <pc:docMk/>
            <pc:sldMk cId="1409215453" sldId="278"/>
            <ac:grpSpMk id="5" creationId="{B2711133-1D4F-E073-3268-83A7D2491D41}"/>
          </ac:grpSpMkLst>
        </pc:grpChg>
        <pc:picChg chg="add mod">
          <ac:chgData name="Adsley, Philip" userId="d032ee7a-3139-4b87-b735-7d24c7a48dc9" providerId="ADAL" clId="{D46541C2-5B9C-4599-AADD-005AFE013C55}" dt="2025-07-19T16:31:37.022" v="10497" actId="1076"/>
          <ac:picMkLst>
            <pc:docMk/>
            <pc:sldMk cId="1409215453" sldId="278"/>
            <ac:picMk id="5122" creationId="{6F05AA2B-AB45-3565-1DA5-3860F8D93954}"/>
          </ac:picMkLst>
        </pc:picChg>
        <pc:picChg chg="add mod">
          <ac:chgData name="Adsley, Philip" userId="d032ee7a-3139-4b87-b735-7d24c7a48dc9" providerId="ADAL" clId="{D46541C2-5B9C-4599-AADD-005AFE013C55}" dt="2025-07-19T16:35:37.150" v="10550" actId="1076"/>
          <ac:picMkLst>
            <pc:docMk/>
            <pc:sldMk cId="1409215453" sldId="278"/>
            <ac:picMk id="5124" creationId="{A47A8BB9-BA4A-828A-F293-18ABDD465C87}"/>
          </ac:picMkLst>
        </pc:picChg>
      </pc:sldChg>
      <pc:sldChg chg="addSp modSp new mod">
        <pc:chgData name="Adsley, Philip" userId="d032ee7a-3139-4b87-b735-7d24c7a48dc9" providerId="ADAL" clId="{D46541C2-5B9C-4599-AADD-005AFE013C55}" dt="2025-07-22T00:41:20.017" v="12574" actId="1035"/>
        <pc:sldMkLst>
          <pc:docMk/>
          <pc:sldMk cId="1932880236" sldId="279"/>
        </pc:sldMkLst>
        <pc:spChg chg="add mod">
          <ac:chgData name="Adsley, Philip" userId="d032ee7a-3139-4b87-b735-7d24c7a48dc9" providerId="ADAL" clId="{D46541C2-5B9C-4599-AADD-005AFE013C55}" dt="2025-07-14T22:11:47.677" v="5906" actId="947"/>
          <ac:spMkLst>
            <pc:docMk/>
            <pc:sldMk cId="1932880236" sldId="279"/>
            <ac:spMk id="2" creationId="{1C2D152E-5ED7-6D35-90D5-BC408AE2F0B2}"/>
          </ac:spMkLst>
        </pc:spChg>
        <pc:spChg chg="add mod">
          <ac:chgData name="Adsley, Philip" userId="d032ee7a-3139-4b87-b735-7d24c7a48dc9" providerId="ADAL" clId="{D46541C2-5B9C-4599-AADD-005AFE013C55}" dt="2025-07-14T22:37:04.260" v="7244" actId="20577"/>
          <ac:spMkLst>
            <pc:docMk/>
            <pc:sldMk cId="1932880236" sldId="279"/>
            <ac:spMk id="3" creationId="{D5052756-9BEE-9738-0C06-A9EA3E5FDC78}"/>
          </ac:spMkLst>
        </pc:spChg>
        <pc:spChg chg="add mod">
          <ac:chgData name="Adsley, Philip" userId="d032ee7a-3139-4b87-b735-7d24c7a48dc9" providerId="ADAL" clId="{D46541C2-5B9C-4599-AADD-005AFE013C55}" dt="2025-07-22T00:41:20.017" v="12574" actId="1035"/>
          <ac:spMkLst>
            <pc:docMk/>
            <pc:sldMk cId="1932880236" sldId="279"/>
            <ac:spMk id="4" creationId="{7BF896A3-B6B2-E12D-DFEF-9595B39F7194}"/>
          </ac:spMkLst>
        </pc:spChg>
        <pc:picChg chg="add mod">
          <ac:chgData name="Adsley, Philip" userId="d032ee7a-3139-4b87-b735-7d24c7a48dc9" providerId="ADAL" clId="{D46541C2-5B9C-4599-AADD-005AFE013C55}" dt="2025-07-22T00:41:20.017" v="12574" actId="1035"/>
          <ac:picMkLst>
            <pc:docMk/>
            <pc:sldMk cId="1932880236" sldId="279"/>
            <ac:picMk id="8194" creationId="{0F269543-F845-B4DD-AD7E-2ECE58FB758C}"/>
          </ac:picMkLst>
        </pc:picChg>
      </pc:sldChg>
      <pc:sldChg chg="addSp modSp new mod modAnim">
        <pc:chgData name="Adsley, Philip" userId="d032ee7a-3139-4b87-b735-7d24c7a48dc9" providerId="ADAL" clId="{D46541C2-5B9C-4599-AADD-005AFE013C55}" dt="2025-07-22T11:57:46.858" v="12609" actId="20577"/>
        <pc:sldMkLst>
          <pc:docMk/>
          <pc:sldMk cId="944826492" sldId="280"/>
        </pc:sldMkLst>
        <pc:spChg chg="add mod">
          <ac:chgData name="Adsley, Philip" userId="d032ee7a-3139-4b87-b735-7d24c7a48dc9" providerId="ADAL" clId="{D46541C2-5B9C-4599-AADD-005AFE013C55}" dt="2025-07-22T11:57:46.858" v="12609" actId="20577"/>
          <ac:spMkLst>
            <pc:docMk/>
            <pc:sldMk cId="944826492" sldId="280"/>
            <ac:spMk id="2" creationId="{F7A31B68-1753-EA86-AEDD-E8D14212A47D}"/>
          </ac:spMkLst>
        </pc:spChg>
        <pc:spChg chg="add mod">
          <ac:chgData name="Adsley, Philip" userId="d032ee7a-3139-4b87-b735-7d24c7a48dc9" providerId="ADAL" clId="{D46541C2-5B9C-4599-AADD-005AFE013C55}" dt="2025-07-19T16:37:45.104" v="10646" actId="20577"/>
          <ac:spMkLst>
            <pc:docMk/>
            <pc:sldMk cId="944826492" sldId="280"/>
            <ac:spMk id="3" creationId="{6F454150-2699-C223-2683-02FE8C10EB99}"/>
          </ac:spMkLst>
        </pc:spChg>
        <pc:spChg chg="add mod">
          <ac:chgData name="Adsley, Philip" userId="d032ee7a-3139-4b87-b735-7d24c7a48dc9" providerId="ADAL" clId="{D46541C2-5B9C-4599-AADD-005AFE013C55}" dt="2025-07-19T16:39:26.790" v="10729" actId="1076"/>
          <ac:spMkLst>
            <pc:docMk/>
            <pc:sldMk cId="944826492" sldId="280"/>
            <ac:spMk id="4" creationId="{473D31E8-FE63-129C-5940-5217E5D42CFD}"/>
          </ac:spMkLst>
        </pc:spChg>
        <pc:spChg chg="add mod">
          <ac:chgData name="Adsley, Philip" userId="d032ee7a-3139-4b87-b735-7d24c7a48dc9" providerId="ADAL" clId="{D46541C2-5B9C-4599-AADD-005AFE013C55}" dt="2025-07-19T18:17:33.340" v="12210"/>
          <ac:spMkLst>
            <pc:docMk/>
            <pc:sldMk cId="944826492" sldId="280"/>
            <ac:spMk id="6" creationId="{C6E84799-562F-55D7-136D-50AC04668B67}"/>
          </ac:spMkLst>
        </pc:spChg>
        <pc:picChg chg="add mod">
          <ac:chgData name="Adsley, Philip" userId="d032ee7a-3139-4b87-b735-7d24c7a48dc9" providerId="ADAL" clId="{D46541C2-5B9C-4599-AADD-005AFE013C55}" dt="2025-07-19T18:17:33.340" v="12210"/>
          <ac:picMkLst>
            <pc:docMk/>
            <pc:sldMk cId="944826492" sldId="280"/>
            <ac:picMk id="5" creationId="{643647EA-1827-30BD-F1D0-9BADF94ED45F}"/>
          </ac:picMkLst>
        </pc:picChg>
      </pc:sldChg>
      <pc:sldChg chg="addSp modSp new mod">
        <pc:chgData name="Adsley, Philip" userId="d032ee7a-3139-4b87-b735-7d24c7a48dc9" providerId="ADAL" clId="{D46541C2-5B9C-4599-AADD-005AFE013C55}" dt="2025-07-19T17:40:11.936" v="11392" actId="1076"/>
        <pc:sldMkLst>
          <pc:docMk/>
          <pc:sldMk cId="1817007381" sldId="281"/>
        </pc:sldMkLst>
        <pc:spChg chg="add mod">
          <ac:chgData name="Adsley, Philip" userId="d032ee7a-3139-4b87-b735-7d24c7a48dc9" providerId="ADAL" clId="{D46541C2-5B9C-4599-AADD-005AFE013C55}" dt="2025-07-14T22:14:33.930" v="5927" actId="313"/>
          <ac:spMkLst>
            <pc:docMk/>
            <pc:sldMk cId="1817007381" sldId="281"/>
            <ac:spMk id="2" creationId="{0DCD1CD6-7249-FB52-BB1D-FFE7AE14E2A7}"/>
          </ac:spMkLst>
        </pc:spChg>
        <pc:spChg chg="add mod">
          <ac:chgData name="Adsley, Philip" userId="d032ee7a-3139-4b87-b735-7d24c7a48dc9" providerId="ADAL" clId="{D46541C2-5B9C-4599-AADD-005AFE013C55}" dt="2025-07-18T13:37:19.005" v="9057" actId="20577"/>
          <ac:spMkLst>
            <pc:docMk/>
            <pc:sldMk cId="1817007381" sldId="281"/>
            <ac:spMk id="3" creationId="{563FF77C-ED7B-8F0B-2E2B-6D39559C9B24}"/>
          </ac:spMkLst>
        </pc:spChg>
        <pc:spChg chg="add mod">
          <ac:chgData name="Adsley, Philip" userId="d032ee7a-3139-4b87-b735-7d24c7a48dc9" providerId="ADAL" clId="{D46541C2-5B9C-4599-AADD-005AFE013C55}" dt="2025-07-19T17:40:11.936" v="11392" actId="1076"/>
          <ac:spMkLst>
            <pc:docMk/>
            <pc:sldMk cId="1817007381" sldId="281"/>
            <ac:spMk id="5" creationId="{CF3A3B3D-9333-24A2-1ED6-E3975B2CDEAD}"/>
          </ac:spMkLst>
        </pc:spChg>
        <pc:picChg chg="add mod">
          <ac:chgData name="Adsley, Philip" userId="d032ee7a-3139-4b87-b735-7d24c7a48dc9" providerId="ADAL" clId="{D46541C2-5B9C-4599-AADD-005AFE013C55}" dt="2025-07-19T17:39:50.424" v="11358" actId="1076"/>
          <ac:picMkLst>
            <pc:docMk/>
            <pc:sldMk cId="1817007381" sldId="281"/>
            <ac:picMk id="7170" creationId="{9E3D82D6-E49E-6BE1-772D-7F47B36A59FB}"/>
          </ac:picMkLst>
        </pc:picChg>
      </pc:sldChg>
      <pc:sldChg chg="addSp modSp add mod">
        <pc:chgData name="Adsley, Philip" userId="d032ee7a-3139-4b87-b735-7d24c7a48dc9" providerId="ADAL" clId="{D46541C2-5B9C-4599-AADD-005AFE013C55}" dt="2025-07-19T17:55:01.358" v="11657" actId="1076"/>
        <pc:sldMkLst>
          <pc:docMk/>
          <pc:sldMk cId="605982211" sldId="282"/>
        </pc:sldMkLst>
        <pc:spChg chg="mod">
          <ac:chgData name="Adsley, Philip" userId="d032ee7a-3139-4b87-b735-7d24c7a48dc9" providerId="ADAL" clId="{D46541C2-5B9C-4599-AADD-005AFE013C55}" dt="2025-07-19T17:43:01.452" v="11423" actId="313"/>
          <ac:spMkLst>
            <pc:docMk/>
            <pc:sldMk cId="605982211" sldId="282"/>
            <ac:spMk id="3" creationId="{F24249DB-8C74-683F-7C04-5791A955CC44}"/>
          </ac:spMkLst>
        </pc:spChg>
        <pc:spChg chg="add mod">
          <ac:chgData name="Adsley, Philip" userId="d032ee7a-3139-4b87-b735-7d24c7a48dc9" providerId="ADAL" clId="{D46541C2-5B9C-4599-AADD-005AFE013C55}" dt="2025-07-19T17:52:46.385" v="11468" actId="1076"/>
          <ac:spMkLst>
            <pc:docMk/>
            <pc:sldMk cId="605982211" sldId="282"/>
            <ac:spMk id="6" creationId="{68BB7E34-2601-78B0-9762-351CECE90A60}"/>
          </ac:spMkLst>
        </pc:spChg>
        <pc:spChg chg="add mod">
          <ac:chgData name="Adsley, Philip" userId="d032ee7a-3139-4b87-b735-7d24c7a48dc9" providerId="ADAL" clId="{D46541C2-5B9C-4599-AADD-005AFE013C55}" dt="2025-07-19T17:54:05.806" v="11529" actId="1076"/>
          <ac:spMkLst>
            <pc:docMk/>
            <pc:sldMk cId="605982211" sldId="282"/>
            <ac:spMk id="7" creationId="{D42243C1-1BA1-26A5-D9DB-83E146AB5A68}"/>
          </ac:spMkLst>
        </pc:spChg>
        <pc:spChg chg="add mod">
          <ac:chgData name="Adsley, Philip" userId="d032ee7a-3139-4b87-b735-7d24c7a48dc9" providerId="ADAL" clId="{D46541C2-5B9C-4599-AADD-005AFE013C55}" dt="2025-07-19T17:55:01.358" v="11657" actId="1076"/>
          <ac:spMkLst>
            <pc:docMk/>
            <pc:sldMk cId="605982211" sldId="282"/>
            <ac:spMk id="8" creationId="{3FED71AB-8160-3F8F-9C03-99DD85014150}"/>
          </ac:spMkLst>
        </pc:spChg>
        <pc:picChg chg="add mod">
          <ac:chgData name="Adsley, Philip" userId="d032ee7a-3139-4b87-b735-7d24c7a48dc9" providerId="ADAL" clId="{D46541C2-5B9C-4599-AADD-005AFE013C55}" dt="2025-07-19T17:52:22.461" v="11434" actId="1076"/>
          <ac:picMkLst>
            <pc:docMk/>
            <pc:sldMk cId="605982211" sldId="282"/>
            <ac:picMk id="5" creationId="{3466D81B-749C-E5E4-6C2B-2649FCD37B2F}"/>
          </ac:picMkLst>
        </pc:picChg>
      </pc:sldChg>
      <pc:sldChg chg="addSp modSp add mod">
        <pc:chgData name="Adsley, Philip" userId="d032ee7a-3139-4b87-b735-7d24c7a48dc9" providerId="ADAL" clId="{D46541C2-5B9C-4599-AADD-005AFE013C55}" dt="2025-07-19T18:29:52.919" v="12305" actId="14100"/>
        <pc:sldMkLst>
          <pc:docMk/>
          <pc:sldMk cId="2398422895" sldId="283"/>
        </pc:sldMkLst>
        <pc:spChg chg="mod">
          <ac:chgData name="Adsley, Philip" userId="d032ee7a-3139-4b87-b735-7d24c7a48dc9" providerId="ADAL" clId="{D46541C2-5B9C-4599-AADD-005AFE013C55}" dt="2025-07-19T18:27:17.171" v="12278" actId="20577"/>
          <ac:spMkLst>
            <pc:docMk/>
            <pc:sldMk cId="2398422895" sldId="283"/>
            <ac:spMk id="3" creationId="{09A5B51A-8417-BF37-468E-9F783D557E67}"/>
          </ac:spMkLst>
        </pc:spChg>
        <pc:spChg chg="add mod">
          <ac:chgData name="Adsley, Philip" userId="d032ee7a-3139-4b87-b735-7d24c7a48dc9" providerId="ADAL" clId="{D46541C2-5B9C-4599-AADD-005AFE013C55}" dt="2025-07-19T18:29:52.919" v="12305" actId="14100"/>
          <ac:spMkLst>
            <pc:docMk/>
            <pc:sldMk cId="2398422895" sldId="283"/>
            <ac:spMk id="6" creationId="{27F5CE2D-DC19-7CB3-86B7-5BCB2C4190AA}"/>
          </ac:spMkLst>
        </pc:spChg>
        <pc:picChg chg="add mod">
          <ac:chgData name="Adsley, Philip" userId="d032ee7a-3139-4b87-b735-7d24c7a48dc9" providerId="ADAL" clId="{D46541C2-5B9C-4599-AADD-005AFE013C55}" dt="2025-07-19T18:27:04.176" v="12212" actId="1076"/>
          <ac:picMkLst>
            <pc:docMk/>
            <pc:sldMk cId="2398422895" sldId="283"/>
            <ac:picMk id="5" creationId="{B918ED18-AB39-F2B8-C89A-E85BC83ACF15}"/>
          </ac:picMkLst>
        </pc:picChg>
      </pc:sldChg>
      <pc:sldChg chg="addSp modSp add mod">
        <pc:chgData name="Adsley, Philip" userId="d032ee7a-3139-4b87-b735-7d24c7a48dc9" providerId="ADAL" clId="{D46541C2-5B9C-4599-AADD-005AFE013C55}" dt="2025-07-19T18:37:54.998" v="12396" actId="1076"/>
        <pc:sldMkLst>
          <pc:docMk/>
          <pc:sldMk cId="1527430357" sldId="284"/>
        </pc:sldMkLst>
        <pc:spChg chg="mod">
          <ac:chgData name="Adsley, Philip" userId="d032ee7a-3139-4b87-b735-7d24c7a48dc9" providerId="ADAL" clId="{D46541C2-5B9C-4599-AADD-005AFE013C55}" dt="2025-07-14T22:43:03.685" v="7886" actId="20577"/>
          <ac:spMkLst>
            <pc:docMk/>
            <pc:sldMk cId="1527430357" sldId="284"/>
            <ac:spMk id="3" creationId="{B350B3A3-502A-F546-D810-7BD22D0876DD}"/>
          </ac:spMkLst>
        </pc:spChg>
        <pc:spChg chg="add mod">
          <ac:chgData name="Adsley, Philip" userId="d032ee7a-3139-4b87-b735-7d24c7a48dc9" providerId="ADAL" clId="{D46541C2-5B9C-4599-AADD-005AFE013C55}" dt="2025-07-19T18:36:01.977" v="12348" actId="1076"/>
          <ac:spMkLst>
            <pc:docMk/>
            <pc:sldMk cId="1527430357" sldId="284"/>
            <ac:spMk id="6" creationId="{F34D86CB-24EE-5048-19C4-58614BAA80C8}"/>
          </ac:spMkLst>
        </pc:spChg>
        <pc:spChg chg="add mod">
          <ac:chgData name="Adsley, Philip" userId="d032ee7a-3139-4b87-b735-7d24c7a48dc9" providerId="ADAL" clId="{D46541C2-5B9C-4599-AADD-005AFE013C55}" dt="2025-07-19T18:36:05.005" v="12349" actId="1076"/>
          <ac:spMkLst>
            <pc:docMk/>
            <pc:sldMk cId="1527430357" sldId="284"/>
            <ac:spMk id="7" creationId="{37870CB8-84FB-1108-5997-C93941D9422F}"/>
          </ac:spMkLst>
        </pc:spChg>
        <pc:spChg chg="add mod">
          <ac:chgData name="Adsley, Philip" userId="d032ee7a-3139-4b87-b735-7d24c7a48dc9" providerId="ADAL" clId="{D46541C2-5B9C-4599-AADD-005AFE013C55}" dt="2025-07-19T18:37:51.622" v="12395" actId="1076"/>
          <ac:spMkLst>
            <pc:docMk/>
            <pc:sldMk cId="1527430357" sldId="284"/>
            <ac:spMk id="8" creationId="{A09B0859-3AE5-66D6-08CA-E95D5B034311}"/>
          </ac:spMkLst>
        </pc:spChg>
        <pc:spChg chg="add mod">
          <ac:chgData name="Adsley, Philip" userId="d032ee7a-3139-4b87-b735-7d24c7a48dc9" providerId="ADAL" clId="{D46541C2-5B9C-4599-AADD-005AFE013C55}" dt="2025-07-19T18:37:54.998" v="12396" actId="1076"/>
          <ac:spMkLst>
            <pc:docMk/>
            <pc:sldMk cId="1527430357" sldId="284"/>
            <ac:spMk id="9" creationId="{DAA4423C-65D1-74AC-2714-1B455D3E40FF}"/>
          </ac:spMkLst>
        </pc:spChg>
        <pc:spChg chg="add mod">
          <ac:chgData name="Adsley, Philip" userId="d032ee7a-3139-4b87-b735-7d24c7a48dc9" providerId="ADAL" clId="{D46541C2-5B9C-4599-AADD-005AFE013C55}" dt="2025-07-19T18:37:45.893" v="12394" actId="1076"/>
          <ac:spMkLst>
            <pc:docMk/>
            <pc:sldMk cId="1527430357" sldId="284"/>
            <ac:spMk id="10" creationId="{BECA4033-0659-B257-F1EE-291373099FC1}"/>
          </ac:spMkLst>
        </pc:spChg>
        <pc:picChg chg="add mod">
          <ac:chgData name="Adsley, Philip" userId="d032ee7a-3139-4b87-b735-7d24c7a48dc9" providerId="ADAL" clId="{D46541C2-5B9C-4599-AADD-005AFE013C55}" dt="2025-07-19T18:35:57.682" v="12347" actId="1076"/>
          <ac:picMkLst>
            <pc:docMk/>
            <pc:sldMk cId="1527430357" sldId="284"/>
            <ac:picMk id="5" creationId="{125B3B30-84E7-D555-E4CD-54FD92859153}"/>
          </ac:picMkLst>
        </pc:picChg>
      </pc:sldChg>
      <pc:sldChg chg="addSp delSp modSp add mod modAnim">
        <pc:chgData name="Adsley, Philip" userId="d032ee7a-3139-4b87-b735-7d24c7a48dc9" providerId="ADAL" clId="{D46541C2-5B9C-4599-AADD-005AFE013C55}" dt="2025-07-19T18:41:12.176" v="12402" actId="1076"/>
        <pc:sldMkLst>
          <pc:docMk/>
          <pc:sldMk cId="4243048003" sldId="285"/>
        </pc:sldMkLst>
        <pc:spChg chg="mod">
          <ac:chgData name="Adsley, Philip" userId="d032ee7a-3139-4b87-b735-7d24c7a48dc9" providerId="ADAL" clId="{D46541C2-5B9C-4599-AADD-005AFE013C55}" dt="2025-07-19T17:31:42.898" v="11192" actId="255"/>
          <ac:spMkLst>
            <pc:docMk/>
            <pc:sldMk cId="4243048003" sldId="285"/>
            <ac:spMk id="3" creationId="{43E77F6D-10E7-680E-73DB-34AFAFEBED83}"/>
          </ac:spMkLst>
        </pc:spChg>
        <pc:spChg chg="add mod">
          <ac:chgData name="Adsley, Philip" userId="d032ee7a-3139-4b87-b735-7d24c7a48dc9" providerId="ADAL" clId="{D46541C2-5B9C-4599-AADD-005AFE013C55}" dt="2025-07-19T18:41:09.432" v="12400" actId="1076"/>
          <ac:spMkLst>
            <pc:docMk/>
            <pc:sldMk cId="4243048003" sldId="285"/>
            <ac:spMk id="5" creationId="{075FDE92-06AF-905B-D811-8C85FC4EC4AD}"/>
          </ac:spMkLst>
        </pc:spChg>
        <pc:picChg chg="add mod">
          <ac:chgData name="Adsley, Philip" userId="d032ee7a-3139-4b87-b735-7d24c7a48dc9" providerId="ADAL" clId="{D46541C2-5B9C-4599-AADD-005AFE013C55}" dt="2025-07-19T18:41:12.176" v="12402" actId="1076"/>
          <ac:picMkLst>
            <pc:docMk/>
            <pc:sldMk cId="4243048003" sldId="285"/>
            <ac:picMk id="4" creationId="{4FE897AE-1A94-EFF9-C98D-61E65F07341A}"/>
          </ac:picMkLst>
        </pc:picChg>
      </pc:sldChg>
      <pc:sldChg chg="addSp modSp add mod ord modAnim">
        <pc:chgData name="Adsley, Philip" userId="d032ee7a-3139-4b87-b735-7d24c7a48dc9" providerId="ADAL" clId="{D46541C2-5B9C-4599-AADD-005AFE013C55}" dt="2025-07-19T17:31:27.921" v="11188"/>
        <pc:sldMkLst>
          <pc:docMk/>
          <pc:sldMk cId="3088968516" sldId="286"/>
        </pc:sldMkLst>
        <pc:spChg chg="mod">
          <ac:chgData name="Adsley, Philip" userId="d032ee7a-3139-4b87-b735-7d24c7a48dc9" providerId="ADAL" clId="{D46541C2-5B9C-4599-AADD-005AFE013C55}" dt="2025-07-16T18:27:26.158" v="8692" actId="20577"/>
          <ac:spMkLst>
            <pc:docMk/>
            <pc:sldMk cId="3088968516" sldId="286"/>
            <ac:spMk id="2" creationId="{1316E351-A474-C315-2F24-21AF7FEB07B3}"/>
          </ac:spMkLst>
        </pc:spChg>
        <pc:spChg chg="mod">
          <ac:chgData name="Adsley, Philip" userId="d032ee7a-3139-4b87-b735-7d24c7a48dc9" providerId="ADAL" clId="{D46541C2-5B9C-4599-AADD-005AFE013C55}" dt="2025-07-19T15:44:53.569" v="9633" actId="20577"/>
          <ac:spMkLst>
            <pc:docMk/>
            <pc:sldMk cId="3088968516" sldId="286"/>
            <ac:spMk id="3" creationId="{5CB1A177-A385-A1AB-D71F-8566D8AB6EA2}"/>
          </ac:spMkLst>
        </pc:spChg>
        <pc:spChg chg="add mod">
          <ac:chgData name="Adsley, Philip" userId="d032ee7a-3139-4b87-b735-7d24c7a48dc9" providerId="ADAL" clId="{D46541C2-5B9C-4599-AADD-005AFE013C55}" dt="2025-07-19T15:46:40.020" v="9639" actId="1076"/>
          <ac:spMkLst>
            <pc:docMk/>
            <pc:sldMk cId="3088968516" sldId="286"/>
            <ac:spMk id="5" creationId="{41DC8B25-44CE-4FC0-A894-9DAFAA470020}"/>
          </ac:spMkLst>
        </pc:spChg>
        <pc:picChg chg="add mod">
          <ac:chgData name="Adsley, Philip" userId="d032ee7a-3139-4b87-b735-7d24c7a48dc9" providerId="ADAL" clId="{D46541C2-5B9C-4599-AADD-005AFE013C55}" dt="2025-07-19T15:45:18.720" v="9637" actId="1076"/>
          <ac:picMkLst>
            <pc:docMk/>
            <pc:sldMk cId="3088968516" sldId="286"/>
            <ac:picMk id="4" creationId="{8087EB6C-22A7-CAA9-F388-216A7C86593E}"/>
          </ac:picMkLst>
        </pc:picChg>
      </pc:sldChg>
      <pc:sldChg chg="addSp modSp add del mod">
        <pc:chgData name="Adsley, Philip" userId="d032ee7a-3139-4b87-b735-7d24c7a48dc9" providerId="ADAL" clId="{D46541C2-5B9C-4599-AADD-005AFE013C55}" dt="2025-07-19T17:43:03.477" v="11424" actId="313"/>
        <pc:sldMkLst>
          <pc:docMk/>
          <pc:sldMk cId="0" sldId="287"/>
        </pc:sldMkLst>
        <pc:spChg chg="add mod">
          <ac:chgData name="Adsley, Philip" userId="d032ee7a-3139-4b87-b735-7d24c7a48dc9" providerId="ADAL" clId="{D46541C2-5B9C-4599-AADD-005AFE013C55}" dt="2025-07-16T14:31:37.217" v="8636" actId="20577"/>
          <ac:spMkLst>
            <pc:docMk/>
            <pc:sldMk cId="0" sldId="287"/>
            <ac:spMk id="2" creationId="{2279F5B0-9FDF-3713-CAE4-0AFC19D6F09C}"/>
          </ac:spMkLst>
        </pc:spChg>
        <pc:spChg chg="mod">
          <ac:chgData name="Adsley, Philip" userId="d032ee7a-3139-4b87-b735-7d24c7a48dc9" providerId="ADAL" clId="{D46541C2-5B9C-4599-AADD-005AFE013C55}" dt="2025-07-19T17:43:03.477" v="11424" actId="313"/>
          <ac:spMkLst>
            <pc:docMk/>
            <pc:sldMk cId="0" sldId="287"/>
            <ac:spMk id="187" creationId="{00000000-0000-0000-0000-000000000000}"/>
          </ac:spMkLst>
        </pc:spChg>
      </pc:sldChg>
      <pc:sldChg chg="addSp modSp add del mod">
        <pc:chgData name="Adsley, Philip" userId="d032ee7a-3139-4b87-b735-7d24c7a48dc9" providerId="ADAL" clId="{D46541C2-5B9C-4599-AADD-005AFE013C55}" dt="2025-07-19T17:43:04.013" v="11425" actId="313"/>
        <pc:sldMkLst>
          <pc:docMk/>
          <pc:sldMk cId="0" sldId="288"/>
        </pc:sldMkLst>
        <pc:spChg chg="add mod">
          <ac:chgData name="Adsley, Philip" userId="d032ee7a-3139-4b87-b735-7d24c7a48dc9" providerId="ADAL" clId="{D46541C2-5B9C-4599-AADD-005AFE013C55}" dt="2025-07-16T14:31:41.434" v="8637"/>
          <ac:spMkLst>
            <pc:docMk/>
            <pc:sldMk cId="0" sldId="288"/>
            <ac:spMk id="2" creationId="{CEE37AB1-8537-64AF-267E-F4E7836F2319}"/>
          </ac:spMkLst>
        </pc:spChg>
        <pc:spChg chg="mod">
          <ac:chgData name="Adsley, Philip" userId="d032ee7a-3139-4b87-b735-7d24c7a48dc9" providerId="ADAL" clId="{D46541C2-5B9C-4599-AADD-005AFE013C55}" dt="2025-07-19T17:43:04.013" v="11425" actId="313"/>
          <ac:spMkLst>
            <pc:docMk/>
            <pc:sldMk cId="0" sldId="288"/>
            <ac:spMk id="204" creationId="{00000000-0000-0000-0000-000000000000}"/>
          </ac:spMkLst>
        </pc:spChg>
      </pc:sldChg>
      <pc:sldChg chg="addSp modSp add del mod">
        <pc:chgData name="Adsley, Philip" userId="d032ee7a-3139-4b87-b735-7d24c7a48dc9" providerId="ADAL" clId="{D46541C2-5B9C-4599-AADD-005AFE013C55}" dt="2025-07-19T17:43:04.508" v="11426" actId="313"/>
        <pc:sldMkLst>
          <pc:docMk/>
          <pc:sldMk cId="0" sldId="289"/>
        </pc:sldMkLst>
        <pc:spChg chg="add mod">
          <ac:chgData name="Adsley, Philip" userId="d032ee7a-3139-4b87-b735-7d24c7a48dc9" providerId="ADAL" clId="{D46541C2-5B9C-4599-AADD-005AFE013C55}" dt="2025-07-16T14:31:42.685" v="8638"/>
          <ac:spMkLst>
            <pc:docMk/>
            <pc:sldMk cId="0" sldId="289"/>
            <ac:spMk id="2" creationId="{764D9AFF-D7FC-DA38-14B8-4AE90E381E0E}"/>
          </ac:spMkLst>
        </pc:spChg>
        <pc:spChg chg="mod">
          <ac:chgData name="Adsley, Philip" userId="d032ee7a-3139-4b87-b735-7d24c7a48dc9" providerId="ADAL" clId="{D46541C2-5B9C-4599-AADD-005AFE013C55}" dt="2025-07-19T17:43:04.508" v="11426" actId="313"/>
          <ac:spMkLst>
            <pc:docMk/>
            <pc:sldMk cId="0" sldId="289"/>
            <ac:spMk id="219" creationId="{00000000-0000-0000-0000-000000000000}"/>
          </ac:spMkLst>
        </pc:spChg>
      </pc:sldChg>
      <pc:sldChg chg="modSp add del mod">
        <pc:chgData name="Adsley, Philip" userId="d032ee7a-3139-4b87-b735-7d24c7a48dc9" providerId="ADAL" clId="{D46541C2-5B9C-4599-AADD-005AFE013C55}" dt="2025-07-19T17:31:45.345" v="11193" actId="47"/>
        <pc:sldMkLst>
          <pc:docMk/>
          <pc:sldMk cId="1086226694" sldId="290"/>
        </pc:sldMkLst>
      </pc:sldChg>
      <pc:sldChg chg="new del">
        <pc:chgData name="Adsley, Philip" userId="d032ee7a-3139-4b87-b735-7d24c7a48dc9" providerId="ADAL" clId="{D46541C2-5B9C-4599-AADD-005AFE013C55}" dt="2025-07-16T18:27:14.673" v="8668" actId="47"/>
        <pc:sldMkLst>
          <pc:docMk/>
          <pc:sldMk cId="1789057265" sldId="291"/>
        </pc:sldMkLst>
      </pc:sldChg>
      <pc:sldChg chg="addSp modSp add mod">
        <pc:chgData name="Adsley, Philip" userId="d032ee7a-3139-4b87-b735-7d24c7a48dc9" providerId="ADAL" clId="{D46541C2-5B9C-4599-AADD-005AFE013C55}" dt="2025-07-22T00:42:10.131" v="12594" actId="20577"/>
        <pc:sldMkLst>
          <pc:docMk/>
          <pc:sldMk cId="2053392428" sldId="291"/>
        </pc:sldMkLst>
        <pc:spChg chg="mod">
          <ac:chgData name="Adsley, Philip" userId="d032ee7a-3139-4b87-b735-7d24c7a48dc9" providerId="ADAL" clId="{D46541C2-5B9C-4599-AADD-005AFE013C55}" dt="2025-07-22T00:42:10.131" v="12594" actId="20577"/>
          <ac:spMkLst>
            <pc:docMk/>
            <pc:sldMk cId="2053392428" sldId="291"/>
            <ac:spMk id="3" creationId="{D9823275-2EC6-473B-B4D1-6D4C0794A5C9}"/>
          </ac:spMkLst>
        </pc:spChg>
        <pc:spChg chg="add mod ord">
          <ac:chgData name="Adsley, Philip" userId="d032ee7a-3139-4b87-b735-7d24c7a48dc9" providerId="ADAL" clId="{D46541C2-5B9C-4599-AADD-005AFE013C55}" dt="2025-07-19T16:11:56.698" v="10022" actId="1076"/>
          <ac:spMkLst>
            <pc:docMk/>
            <pc:sldMk cId="2053392428" sldId="291"/>
            <ac:spMk id="6" creationId="{9BA43B05-55F9-58EB-056A-44AFEB4ECCF6}"/>
          </ac:spMkLst>
        </pc:spChg>
        <pc:spChg chg="add mod">
          <ac:chgData name="Adsley, Philip" userId="d032ee7a-3139-4b87-b735-7d24c7a48dc9" providerId="ADAL" clId="{D46541C2-5B9C-4599-AADD-005AFE013C55}" dt="2025-07-19T16:12:05.816" v="10039" actId="5793"/>
          <ac:spMkLst>
            <pc:docMk/>
            <pc:sldMk cId="2053392428" sldId="291"/>
            <ac:spMk id="10" creationId="{56C86453-92CD-9437-6115-AED7E62D2C75}"/>
          </ac:spMkLst>
        </pc:spChg>
        <pc:grpChg chg="add mod">
          <ac:chgData name="Adsley, Philip" userId="d032ee7a-3139-4b87-b735-7d24c7a48dc9" providerId="ADAL" clId="{D46541C2-5B9C-4599-AADD-005AFE013C55}" dt="2025-07-19T16:11:56.698" v="10022" actId="1076"/>
          <ac:grpSpMkLst>
            <pc:docMk/>
            <pc:sldMk cId="2053392428" sldId="291"/>
            <ac:grpSpMk id="7" creationId="{73F97285-8DC7-69DF-ABFE-50A8CA8295E9}"/>
          </ac:grpSpMkLst>
        </pc:grpChg>
        <pc:picChg chg="add mod">
          <ac:chgData name="Adsley, Philip" userId="d032ee7a-3139-4b87-b735-7d24c7a48dc9" providerId="ADAL" clId="{D46541C2-5B9C-4599-AADD-005AFE013C55}" dt="2025-07-19T16:11:22.631" v="10017" actId="1076"/>
          <ac:picMkLst>
            <pc:docMk/>
            <pc:sldMk cId="2053392428" sldId="291"/>
            <ac:picMk id="5" creationId="{344170E3-9A1F-51E4-2DC5-3E8E567C387C}"/>
          </ac:picMkLst>
        </pc:picChg>
        <pc:picChg chg="add mod">
          <ac:chgData name="Adsley, Philip" userId="d032ee7a-3139-4b87-b735-7d24c7a48dc9" providerId="ADAL" clId="{D46541C2-5B9C-4599-AADD-005AFE013C55}" dt="2025-07-19T16:11:51.632" v="10021" actId="14100"/>
          <ac:picMkLst>
            <pc:docMk/>
            <pc:sldMk cId="2053392428" sldId="291"/>
            <ac:picMk id="9" creationId="{E16015D0-36B9-EB1D-02AF-CAE1159FD62E}"/>
          </ac:picMkLst>
        </pc:picChg>
        <pc:picChg chg="add mod">
          <ac:chgData name="Adsley, Philip" userId="d032ee7a-3139-4b87-b735-7d24c7a48dc9" providerId="ADAL" clId="{D46541C2-5B9C-4599-AADD-005AFE013C55}" dt="2025-07-19T16:11:56.698" v="10022" actId="1076"/>
          <ac:picMkLst>
            <pc:docMk/>
            <pc:sldMk cId="2053392428" sldId="291"/>
            <ac:picMk id="2050" creationId="{57ECAE49-C3F8-B36C-75A4-2B5A66515D15}"/>
          </ac:picMkLst>
        </pc:picChg>
      </pc:sldChg>
      <pc:sldChg chg="modSp add mod">
        <pc:chgData name="Adsley, Philip" userId="d032ee7a-3139-4b87-b735-7d24c7a48dc9" providerId="ADAL" clId="{D46541C2-5B9C-4599-AADD-005AFE013C55}" dt="2025-07-19T16:18:59.382" v="10460" actId="255"/>
        <pc:sldMkLst>
          <pc:docMk/>
          <pc:sldMk cId="1984002086" sldId="292"/>
        </pc:sldMkLst>
        <pc:spChg chg="mod">
          <ac:chgData name="Adsley, Philip" userId="d032ee7a-3139-4b87-b735-7d24c7a48dc9" providerId="ADAL" clId="{D46541C2-5B9C-4599-AADD-005AFE013C55}" dt="2025-07-19T16:18:59.382" v="10460" actId="255"/>
          <ac:spMkLst>
            <pc:docMk/>
            <pc:sldMk cId="1984002086" sldId="292"/>
            <ac:spMk id="3" creationId="{6AC855C7-75AF-59A8-2290-6FA20409F337}"/>
          </ac:spMkLst>
        </pc:spChg>
      </pc:sldChg>
      <pc:sldChg chg="addSp modSp add mod">
        <pc:chgData name="Adsley, Philip" userId="d032ee7a-3139-4b87-b735-7d24c7a48dc9" providerId="ADAL" clId="{D46541C2-5B9C-4599-AADD-005AFE013C55}" dt="2025-07-19T16:47:02.009" v="11185" actId="20577"/>
        <pc:sldMkLst>
          <pc:docMk/>
          <pc:sldMk cId="2106458869" sldId="293"/>
        </pc:sldMkLst>
        <pc:spChg chg="mod">
          <ac:chgData name="Adsley, Philip" userId="d032ee7a-3139-4b87-b735-7d24c7a48dc9" providerId="ADAL" clId="{D46541C2-5B9C-4599-AADD-005AFE013C55}" dt="2025-07-19T16:46:24.567" v="11123" actId="14100"/>
          <ac:spMkLst>
            <pc:docMk/>
            <pc:sldMk cId="2106458869" sldId="293"/>
            <ac:spMk id="2" creationId="{1943AB21-7E53-C4C8-0CE7-8DB9067F2AEC}"/>
          </ac:spMkLst>
        </pc:spChg>
        <pc:spChg chg="add mod">
          <ac:chgData name="Adsley, Philip" userId="d032ee7a-3139-4b87-b735-7d24c7a48dc9" providerId="ADAL" clId="{D46541C2-5B9C-4599-AADD-005AFE013C55}" dt="2025-07-19T16:47:02.009" v="11185" actId="20577"/>
          <ac:spMkLst>
            <pc:docMk/>
            <pc:sldMk cId="2106458869" sldId="293"/>
            <ac:spMk id="5" creationId="{3A58F609-2A26-11BA-CDAD-6C44E250A674}"/>
          </ac:spMkLst>
        </pc:spChg>
        <pc:picChg chg="add mod">
          <ac:chgData name="Adsley, Philip" userId="d032ee7a-3139-4b87-b735-7d24c7a48dc9" providerId="ADAL" clId="{D46541C2-5B9C-4599-AADD-005AFE013C55}" dt="2025-07-19T16:46:30.191" v="11125" actId="1076"/>
          <ac:picMkLst>
            <pc:docMk/>
            <pc:sldMk cId="2106458869" sldId="293"/>
            <ac:picMk id="6146" creationId="{1945ADF5-1F42-5DD5-D7B4-0D8C28CC6E18}"/>
          </ac:picMkLst>
        </pc:picChg>
      </pc:sldChg>
      <pc:sldChg chg="addSp delSp modSp add mod modAnim">
        <pc:chgData name="Adsley, Philip" userId="d032ee7a-3139-4b87-b735-7d24c7a48dc9" providerId="ADAL" clId="{D46541C2-5B9C-4599-AADD-005AFE013C55}" dt="2025-07-19T17:37:37.037" v="11355" actId="20577"/>
        <pc:sldMkLst>
          <pc:docMk/>
          <pc:sldMk cId="200200412" sldId="294"/>
        </pc:sldMkLst>
        <pc:spChg chg="add mod">
          <ac:chgData name="Adsley, Philip" userId="d032ee7a-3139-4b87-b735-7d24c7a48dc9" providerId="ADAL" clId="{D46541C2-5B9C-4599-AADD-005AFE013C55}" dt="2025-07-19T17:37:37.037" v="11355" actId="20577"/>
          <ac:spMkLst>
            <pc:docMk/>
            <pc:sldMk cId="200200412" sldId="294"/>
            <ac:spMk id="7" creationId="{94569175-47E0-45C8-96C4-93EC5476D8D2}"/>
          </ac:spMkLst>
        </pc:spChg>
        <pc:picChg chg="add mod">
          <ac:chgData name="Adsley, Philip" userId="d032ee7a-3139-4b87-b735-7d24c7a48dc9" providerId="ADAL" clId="{D46541C2-5B9C-4599-AADD-005AFE013C55}" dt="2025-07-19T17:36:48.939" v="11199" actId="1076"/>
          <ac:picMkLst>
            <pc:docMk/>
            <pc:sldMk cId="200200412" sldId="294"/>
            <ac:picMk id="6" creationId="{4132CDD1-B581-DD4E-CB15-157DB6956284}"/>
          </ac:picMkLst>
        </pc:picChg>
      </pc:sldChg>
      <pc:sldMasterChg chg="delSldLayout">
        <pc:chgData name="Adsley, Philip" userId="d032ee7a-3139-4b87-b735-7d24c7a48dc9" providerId="ADAL" clId="{D46541C2-5B9C-4599-AADD-005AFE013C55}" dt="2025-07-16T18:27:14.673" v="8668" actId="47"/>
        <pc:sldMasterMkLst>
          <pc:docMk/>
          <pc:sldMasterMk cId="3273061357" sldId="2147483669"/>
        </pc:sldMasterMkLst>
        <pc:sldLayoutChg chg="del">
          <pc:chgData name="Adsley, Philip" userId="d032ee7a-3139-4b87-b735-7d24c7a48dc9" providerId="ADAL" clId="{D46541C2-5B9C-4599-AADD-005AFE013C55}" dt="2025-07-16T18:27:14.673" v="8668" actId="47"/>
          <pc:sldLayoutMkLst>
            <pc:docMk/>
            <pc:sldMasterMk cId="3273061357" sldId="2147483669"/>
            <pc:sldLayoutMk cId="873725728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832E2-18DC-420A-9A7D-117AF9BB2C73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A70AE-A46B-4824-9F61-817F6416D7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39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A70AE-A46B-4824-9F61-817F6416D71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002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03fa21c0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3703fa21c0f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3703fa21c0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03fa21c0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3703fa21c0f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3703fa21c0f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03fa21c0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3703fa21c0f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3703fa21c0f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 descr="A building with a dome on the sid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/>
          <p:nvPr/>
        </p:nvSpPr>
        <p:spPr>
          <a:xfrm>
            <a:off x="789935" y="1402598"/>
            <a:ext cx="6858005" cy="2672810"/>
          </a:xfrm>
          <a:prstGeom prst="rect">
            <a:avLst/>
          </a:prstGeom>
          <a:solidFill>
            <a:srgbClr val="E9E4DD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924555" y="1276669"/>
            <a:ext cx="6858005" cy="267281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9"/>
          <p:cNvCxnSpPr/>
          <p:nvPr/>
        </p:nvCxnSpPr>
        <p:spPr>
          <a:xfrm>
            <a:off x="10852328" y="481472"/>
            <a:ext cx="398264" cy="0"/>
          </a:xfrm>
          <a:prstGeom prst="straightConnector1">
            <a:avLst/>
          </a:prstGeom>
          <a:noFill/>
          <a:ln w="4445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" name="Google Shape;20;p9"/>
          <p:cNvGrpSpPr/>
          <p:nvPr/>
        </p:nvGrpSpPr>
        <p:grpSpPr>
          <a:xfrm>
            <a:off x="-5" y="6390526"/>
            <a:ext cx="12192005" cy="471720"/>
            <a:chOff x="-5" y="6390526"/>
            <a:chExt cx="12192005" cy="471720"/>
          </a:xfrm>
        </p:grpSpPr>
        <p:sp>
          <p:nvSpPr>
            <p:cNvPr id="21" name="Google Shape;21;p9"/>
            <p:cNvSpPr/>
            <p:nvPr/>
          </p:nvSpPr>
          <p:spPr>
            <a:xfrm>
              <a:off x="1" y="6390526"/>
              <a:ext cx="12191999" cy="467475"/>
            </a:xfrm>
            <a:prstGeom prst="rect">
              <a:avLst/>
            </a:prstGeom>
            <a:solidFill>
              <a:srgbClr val="5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9"/>
            <p:cNvSpPr/>
            <p:nvPr/>
          </p:nvSpPr>
          <p:spPr>
            <a:xfrm>
              <a:off x="-5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9"/>
            <p:cNvSpPr/>
            <p:nvPr/>
          </p:nvSpPr>
          <p:spPr>
            <a:xfrm rot="10800000">
              <a:off x="9855193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4;p9"/>
          <p:cNvSpPr/>
          <p:nvPr/>
        </p:nvSpPr>
        <p:spPr>
          <a:xfrm>
            <a:off x="7771122" y="5486400"/>
            <a:ext cx="4168140" cy="1379978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5107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556000" y="6264275"/>
            <a:ext cx="51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928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556000" y="6264275"/>
            <a:ext cx="51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7471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556000" y="6264275"/>
            <a:ext cx="51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9004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93367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556000" y="6264275"/>
            <a:ext cx="51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388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556000" y="6264275"/>
            <a:ext cx="51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6549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556000" y="6264275"/>
            <a:ext cx="51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623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556000" y="6264275"/>
            <a:ext cx="51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7809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2950" y="-1623150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556000" y="6264275"/>
            <a:ext cx="51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5007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50" y="1828788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62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556000" y="6264275"/>
            <a:ext cx="51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55196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bg>
      <p:bgPr>
        <a:gradFill>
          <a:gsLst>
            <a:gs pos="0">
              <a:srgbClr val="6A8284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8331200" y="6397625"/>
            <a:ext cx="2616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25" rIns="30475" bIns="152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NSF PHY-2011890</a:t>
            </a:r>
            <a:endParaRPr sz="20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683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/>
          <p:nvPr/>
        </p:nvSpPr>
        <p:spPr>
          <a:xfrm>
            <a:off x="619760" y="550743"/>
            <a:ext cx="690880" cy="812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0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99344" y="764211"/>
            <a:ext cx="699896" cy="574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0"/>
          <p:cNvSpPr/>
          <p:nvPr/>
        </p:nvSpPr>
        <p:spPr>
          <a:xfrm rot="10800000">
            <a:off x="9272016" y="4973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566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/>
          <p:nvPr/>
        </p:nvSpPr>
        <p:spPr>
          <a:xfrm>
            <a:off x="0" y="221989"/>
            <a:ext cx="12192000" cy="641402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1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Google Shape;34;p11"/>
          <p:cNvGrpSpPr/>
          <p:nvPr/>
        </p:nvGrpSpPr>
        <p:grpSpPr>
          <a:xfrm>
            <a:off x="-5" y="6631765"/>
            <a:ext cx="12192005" cy="226235"/>
            <a:chOff x="-5" y="6390526"/>
            <a:chExt cx="12192005" cy="471720"/>
          </a:xfrm>
        </p:grpSpPr>
        <p:sp>
          <p:nvSpPr>
            <p:cNvPr id="35" name="Google Shape;35;p11"/>
            <p:cNvSpPr/>
            <p:nvPr/>
          </p:nvSpPr>
          <p:spPr>
            <a:xfrm>
              <a:off x="1" y="6390526"/>
              <a:ext cx="12191999" cy="467475"/>
            </a:xfrm>
            <a:prstGeom prst="rect">
              <a:avLst/>
            </a:prstGeom>
            <a:solidFill>
              <a:srgbClr val="5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1"/>
            <p:cNvSpPr/>
            <p:nvPr/>
          </p:nvSpPr>
          <p:spPr>
            <a:xfrm>
              <a:off x="-5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1"/>
            <p:cNvSpPr/>
            <p:nvPr/>
          </p:nvSpPr>
          <p:spPr>
            <a:xfrm rot="10800000">
              <a:off x="9855193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11"/>
          <p:cNvGrpSpPr/>
          <p:nvPr/>
        </p:nvGrpSpPr>
        <p:grpSpPr>
          <a:xfrm>
            <a:off x="-5" y="0"/>
            <a:ext cx="12192005" cy="226235"/>
            <a:chOff x="-5" y="6390526"/>
            <a:chExt cx="12192005" cy="471720"/>
          </a:xfrm>
        </p:grpSpPr>
        <p:sp>
          <p:nvSpPr>
            <p:cNvPr id="39" name="Google Shape;39;p11"/>
            <p:cNvSpPr/>
            <p:nvPr/>
          </p:nvSpPr>
          <p:spPr>
            <a:xfrm>
              <a:off x="1" y="6390526"/>
              <a:ext cx="12191999" cy="467475"/>
            </a:xfrm>
            <a:prstGeom prst="rect">
              <a:avLst/>
            </a:prstGeom>
            <a:solidFill>
              <a:srgbClr val="5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1"/>
            <p:cNvSpPr/>
            <p:nvPr/>
          </p:nvSpPr>
          <p:spPr>
            <a:xfrm>
              <a:off x="-5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1"/>
            <p:cNvSpPr/>
            <p:nvPr/>
          </p:nvSpPr>
          <p:spPr>
            <a:xfrm rot="10800000">
              <a:off x="9855193" y="6394773"/>
              <a:ext cx="2336806" cy="467473"/>
            </a:xfrm>
            <a:prstGeom prst="rtTriangle">
              <a:avLst/>
            </a:prstGeom>
            <a:solidFill>
              <a:srgbClr val="3C04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623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/>
          <p:nvPr/>
        </p:nvSpPr>
        <p:spPr>
          <a:xfrm>
            <a:off x="619760" y="550743"/>
            <a:ext cx="690880" cy="812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6B6B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99344" y="764211"/>
            <a:ext cx="699896" cy="574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2"/>
          <p:cNvSpPr/>
          <p:nvPr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2"/>
          <p:cNvSpPr>
            <a:spLocks noGrp="1"/>
          </p:cNvSpPr>
          <p:nvPr>
            <p:ph type="pic" idx="2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1027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0" y="7086"/>
            <a:ext cx="12191999" cy="6857998"/>
          </a:xfrm>
          <a:prstGeom prst="rect">
            <a:avLst/>
          </a:prstGeom>
          <a:solidFill>
            <a:srgbClr val="4F08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3"/>
          <p:cNvSpPr/>
          <p:nvPr/>
        </p:nvSpPr>
        <p:spPr>
          <a:xfrm>
            <a:off x="619760" y="550743"/>
            <a:ext cx="690880" cy="812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3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99344" y="764211"/>
            <a:ext cx="699896" cy="57491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rot="10800000">
            <a:off x="9272016" y="4973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962482" y="1802355"/>
            <a:ext cx="3150971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520514" y="1802355"/>
            <a:ext cx="3150971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8077530" y="1802355"/>
            <a:ext cx="3150971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>
            <a:spLocks noGrp="1"/>
          </p:cNvSpPr>
          <p:nvPr>
            <p:ph type="pic" idx="2"/>
          </p:nvPr>
        </p:nvSpPr>
        <p:spPr>
          <a:xfrm>
            <a:off x="1169542" y="4265588"/>
            <a:ext cx="2743200" cy="1371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Google Shape;57;p13"/>
          <p:cNvSpPr>
            <a:spLocks noGrp="1"/>
          </p:cNvSpPr>
          <p:nvPr>
            <p:ph type="pic" idx="3"/>
          </p:nvPr>
        </p:nvSpPr>
        <p:spPr>
          <a:xfrm>
            <a:off x="4722440" y="4265588"/>
            <a:ext cx="2743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3"/>
          <p:cNvSpPr>
            <a:spLocks noGrp="1"/>
          </p:cNvSpPr>
          <p:nvPr>
            <p:ph type="pic" idx="4"/>
          </p:nvPr>
        </p:nvSpPr>
        <p:spPr>
          <a:xfrm>
            <a:off x="8282317" y="4265588"/>
            <a:ext cx="2743200" cy="1371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9991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12642" y="2199345"/>
            <a:ext cx="966715" cy="79408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 rot="10800000">
            <a:off x="9272016" y="21598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747999" y="3465238"/>
            <a:ext cx="6696001" cy="39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swald"/>
              <a:buNone/>
            </a:pPr>
            <a:r>
              <a:rPr lang="en-US" sz="5400" b="1" i="0">
                <a:solidFill>
                  <a:schemeClr val="lt1"/>
                </a:solidFill>
                <a:latin typeface="Oswald DemiBold" panose="02000603000000000000" pitchFamily="2" charset="77"/>
                <a:ea typeface="Oswald"/>
                <a:cs typeface="Oswald"/>
                <a:sym typeface="Oswald"/>
              </a:rPr>
              <a:t>THANK YOU</a:t>
            </a:r>
            <a:endParaRPr b="1" i="0">
              <a:latin typeface="Oswald Demi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5925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523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2415-1CF9-3E44-0B89-586668471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A9E12-CB54-2290-705B-8B6D4E137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B85A9-E3ED-653B-5FBF-4CE05E9E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D933-EB9E-47E4-B53E-CF7E16F82F47}" type="datetimeFigureOut">
              <a:rPr lang="en-GB" smtClean="0"/>
              <a:t>16/07/2025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80A6-DED1-45E0-788F-0328A5D4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F047-612D-835E-CAF6-938583BC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A5E71-0098-474C-85FE-624E367440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94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556000" y="6264275"/>
            <a:ext cx="51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215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8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8"/>
          <p:cNvSpPr/>
          <p:nvPr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9ECE9-F812-9C72-4895-049ECC548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8256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40640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000" b="1" i="0" u="none" strike="noStrike" cap="none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556000" y="6264275"/>
            <a:ext cx="518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30613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adsley@tam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referencework/9780122266805/encyclopedia-of-spectroscopy-and-spectrometry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D278B8-4592-5574-A83F-D20EC28CD4A6}"/>
              </a:ext>
            </a:extLst>
          </p:cNvPr>
          <p:cNvSpPr txBox="1"/>
          <p:nvPr/>
        </p:nvSpPr>
        <p:spPr>
          <a:xfrm>
            <a:off x="972152" y="1366787"/>
            <a:ext cx="6718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Stars and Stellar Nucleosynthesis</a:t>
            </a:r>
            <a:endParaRPr lang="en-GB" sz="40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6579C-21BC-13E4-F227-FE0E26EBC7DD}"/>
              </a:ext>
            </a:extLst>
          </p:cNvPr>
          <p:cNvSpPr txBox="1"/>
          <p:nvPr/>
        </p:nvSpPr>
        <p:spPr>
          <a:xfrm>
            <a:off x="7799832" y="5522976"/>
            <a:ext cx="41056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Philip Adsley </a:t>
            </a:r>
            <a:r>
              <a:rPr lang="en-US">
                <a:hlinkClick r:id="rId2"/>
              </a:rPr>
              <a:t>padsley@tamu.edu</a:t>
            </a:r>
            <a:endParaRPr lang="en-US"/>
          </a:p>
          <a:p>
            <a:endParaRPr lang="en-US"/>
          </a:p>
          <a:p>
            <a:r>
              <a:rPr lang="en-US"/>
              <a:t>Texas A&amp;M University</a:t>
            </a:r>
          </a:p>
          <a:p>
            <a:r>
              <a:rPr lang="en-US"/>
              <a:t>Department of Physics &amp; Astronomy</a:t>
            </a:r>
          </a:p>
          <a:p>
            <a:r>
              <a:rPr lang="en-US"/>
              <a:t>Cyclotron Institute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497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93869-471E-C3D3-C9EF-6F8490BD8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F44872-22C7-99F0-E821-34F41A6A5E06}"/>
              </a:ext>
            </a:extLst>
          </p:cNvPr>
          <p:cNvSpPr txBox="1"/>
          <p:nvPr/>
        </p:nvSpPr>
        <p:spPr>
          <a:xfrm>
            <a:off x="1365344" y="260363"/>
            <a:ext cx="671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The lives of </a:t>
            </a:r>
            <a:r>
              <a:rPr lang="en-US" sz="3200" strike="sngStrike">
                <a:solidFill>
                  <a:schemeClr val="bg1"/>
                </a:solidFill>
              </a:rPr>
              <a:t>others</a:t>
            </a:r>
            <a:r>
              <a:rPr lang="en-US" sz="3200">
                <a:solidFill>
                  <a:schemeClr val="bg1"/>
                </a:solidFill>
              </a:rPr>
              <a:t> stars</a:t>
            </a:r>
            <a:endParaRPr lang="en-GB" sz="3200">
              <a:solidFill>
                <a:schemeClr val="bg1"/>
              </a:solidFill>
            </a:endParaRPr>
          </a:p>
        </p:txBody>
      </p:sp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A70CF9BA-525D-2374-BD20-13A6AD641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23" y="552750"/>
            <a:ext cx="5954213" cy="290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ECBDE-56C1-99F0-FD78-24625DC6B5FC}"/>
              </a:ext>
            </a:extLst>
          </p:cNvPr>
          <p:cNvSpPr txBox="1"/>
          <p:nvPr/>
        </p:nvSpPr>
        <p:spPr>
          <a:xfrm>
            <a:off x="6016807" y="2953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By R.N. Bailey - Own work, CC BY 4.0, https://commons.wikimedia.org/w/index.php?curid=59672008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7805D-4B1C-0E79-B054-7EAD51EBDF7B}"/>
              </a:ext>
            </a:extLst>
          </p:cNvPr>
          <p:cNvSpPr txBox="1"/>
          <p:nvPr/>
        </p:nvSpPr>
        <p:spPr>
          <a:xfrm>
            <a:off x="283464" y="932688"/>
            <a:ext cx="54681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All stars follow a similar basic pattern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Collapse of cloud of gas – heating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Eventually hot and dense enough to cause fusion to start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Burn </a:t>
            </a:r>
            <a:r>
              <a:rPr lang="en-US" sz="2800" err="1">
                <a:solidFill>
                  <a:schemeClr val="bg1"/>
                </a:solidFill>
              </a:rPr>
              <a:t>burn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burn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burn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burn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Run out of fuel and die</a:t>
            </a:r>
          </a:p>
        </p:txBody>
      </p:sp>
      <p:pic>
        <p:nvPicPr>
          <p:cNvPr id="6" name="Picture 5" descr="A cartoon character in fire&#10;&#10;AI-generated content may be incorrect.">
            <a:extLst>
              <a:ext uri="{FF2B5EF4-FFF2-40B4-BE49-F238E27FC236}">
                <a16:creationId xmlns:a16="http://schemas.microsoft.com/office/drawing/2014/main" id="{3D4A648A-9363-D4CE-AAEB-8B5C9E338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58" y="3458530"/>
            <a:ext cx="2095500" cy="1428750"/>
          </a:xfrm>
          <a:prstGeom prst="rect">
            <a:avLst/>
          </a:prstGeom>
        </p:spPr>
      </p:pic>
      <p:pic>
        <p:nvPicPr>
          <p:cNvPr id="8" name="Picture 7" descr="Cartoon person in a car&#10;&#10;AI-generated content may be incorrect.">
            <a:extLst>
              <a:ext uri="{FF2B5EF4-FFF2-40B4-BE49-F238E27FC236}">
                <a16:creationId xmlns:a16="http://schemas.microsoft.com/office/drawing/2014/main" id="{95AF15C5-FB7D-6FD2-E3C4-6BD20AF62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58" y="3429000"/>
            <a:ext cx="1765043" cy="1323782"/>
          </a:xfrm>
          <a:prstGeom prst="rect">
            <a:avLst/>
          </a:prstGeom>
        </p:spPr>
      </p:pic>
      <p:pic>
        <p:nvPicPr>
          <p:cNvPr id="6146" name="Picture 2" descr="YARN | A relic of Mordor. | The Hobbit: An Unexpected Journey (2012) |  Video gifs by quotes | 0bff91a9 | 紗">
            <a:extLst>
              <a:ext uri="{FF2B5EF4-FFF2-40B4-BE49-F238E27FC236}">
                <a16:creationId xmlns:a16="http://schemas.microsoft.com/office/drawing/2014/main" id="{B5E07F00-68DF-908E-D015-D2464752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992815"/>
            <a:ext cx="3810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D4FA42-FB43-81E4-042C-D0868F46C324}"/>
              </a:ext>
            </a:extLst>
          </p:cNvPr>
          <p:cNvCxnSpPr/>
          <p:nvPr/>
        </p:nvCxnSpPr>
        <p:spPr>
          <a:xfrm flipV="1">
            <a:off x="11183112" y="3458530"/>
            <a:ext cx="0" cy="15158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39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3AF6D-0007-8241-DD94-98848DFE1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95623-E1DC-D376-3DB1-E843B399EAD4}"/>
              </a:ext>
            </a:extLst>
          </p:cNvPr>
          <p:cNvSpPr txBox="1"/>
          <p:nvPr/>
        </p:nvSpPr>
        <p:spPr>
          <a:xfrm>
            <a:off x="1365344" y="260363"/>
            <a:ext cx="671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The lives of </a:t>
            </a:r>
            <a:r>
              <a:rPr lang="en-US" sz="3200" strike="sngStrike">
                <a:solidFill>
                  <a:schemeClr val="bg1"/>
                </a:solidFill>
              </a:rPr>
              <a:t>others</a:t>
            </a:r>
            <a:r>
              <a:rPr lang="en-US" sz="3200">
                <a:solidFill>
                  <a:schemeClr val="bg1"/>
                </a:solidFill>
              </a:rPr>
              <a:t> stars</a:t>
            </a:r>
            <a:endParaRPr lang="en-GB" sz="3200">
              <a:solidFill>
                <a:schemeClr val="bg1"/>
              </a:solidFill>
            </a:endParaRPr>
          </a:p>
        </p:txBody>
      </p:sp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DD2799A9-98A1-1B74-20CC-9A02834B0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23" y="552750"/>
            <a:ext cx="5954213" cy="290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B47A11-E463-7AEF-C98D-01ED4A2A5FE0}"/>
              </a:ext>
            </a:extLst>
          </p:cNvPr>
          <p:cNvSpPr txBox="1"/>
          <p:nvPr/>
        </p:nvSpPr>
        <p:spPr>
          <a:xfrm>
            <a:off x="6016807" y="2953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By R.N. Bailey - Own work, CC BY 4.0, https://commons.wikimedia.org/w/index.php?curid=59672008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14358-E05D-6D02-9DE2-46A85675ED96}"/>
              </a:ext>
            </a:extLst>
          </p:cNvPr>
          <p:cNvSpPr txBox="1"/>
          <p:nvPr/>
        </p:nvSpPr>
        <p:spPr>
          <a:xfrm>
            <a:off x="283464" y="932688"/>
            <a:ext cx="54681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(who?!) decides how a star lives and dies?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Mass – biggest determining factor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 err="1">
                <a:solidFill>
                  <a:schemeClr val="bg1"/>
                </a:solidFill>
              </a:rPr>
              <a:t>Metalicity</a:t>
            </a:r>
            <a:r>
              <a:rPr lang="en-US" sz="2800">
                <a:solidFill>
                  <a:schemeClr val="bg1"/>
                </a:solidFill>
              </a:rPr>
              <a:t> – how much !(hydrogen and helium) is in the star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Rotational velocity – can cause mixing but not (to my knowledge) so important for life/death</a:t>
            </a:r>
          </a:p>
        </p:txBody>
      </p:sp>
      <p:pic>
        <p:nvPicPr>
          <p:cNvPr id="6" name="Picture 5" descr="A cartoon character in fire&#10;&#10;AI-generated content may be incorrect.">
            <a:extLst>
              <a:ext uri="{FF2B5EF4-FFF2-40B4-BE49-F238E27FC236}">
                <a16:creationId xmlns:a16="http://schemas.microsoft.com/office/drawing/2014/main" id="{CD4211AA-41FE-D724-E8CE-8BC49E2DC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58" y="3458530"/>
            <a:ext cx="2095500" cy="1428750"/>
          </a:xfrm>
          <a:prstGeom prst="rect">
            <a:avLst/>
          </a:prstGeom>
        </p:spPr>
      </p:pic>
      <p:pic>
        <p:nvPicPr>
          <p:cNvPr id="8" name="Picture 7" descr="Cartoon person in a car&#10;&#10;AI-generated content may be incorrect.">
            <a:extLst>
              <a:ext uri="{FF2B5EF4-FFF2-40B4-BE49-F238E27FC236}">
                <a16:creationId xmlns:a16="http://schemas.microsoft.com/office/drawing/2014/main" id="{E93A3846-5918-DFAA-1445-B69BCF3EF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58" y="3429000"/>
            <a:ext cx="1765043" cy="1323782"/>
          </a:xfrm>
          <a:prstGeom prst="rect">
            <a:avLst/>
          </a:prstGeom>
        </p:spPr>
      </p:pic>
      <p:pic>
        <p:nvPicPr>
          <p:cNvPr id="6146" name="Picture 2" descr="YARN | A relic of Mordor. | The Hobbit: An Unexpected Journey (2012) |  Video gifs by quotes | 0bff91a9 | 紗">
            <a:extLst>
              <a:ext uri="{FF2B5EF4-FFF2-40B4-BE49-F238E27FC236}">
                <a16:creationId xmlns:a16="http://schemas.microsoft.com/office/drawing/2014/main" id="{D11A42BF-69FF-D99F-F8DA-EC233198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992815"/>
            <a:ext cx="3810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D71F82-CFA4-0E4F-ADB6-CD2F7F8E3253}"/>
              </a:ext>
            </a:extLst>
          </p:cNvPr>
          <p:cNvCxnSpPr/>
          <p:nvPr/>
        </p:nvCxnSpPr>
        <p:spPr>
          <a:xfrm flipV="1">
            <a:off x="11183112" y="3458530"/>
            <a:ext cx="0" cy="15158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7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6682D-B924-B1B4-9C24-78A91106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9FEE0-8955-8410-8485-05B5492DC7ED}"/>
              </a:ext>
            </a:extLst>
          </p:cNvPr>
          <p:cNvSpPr txBox="1"/>
          <p:nvPr/>
        </p:nvSpPr>
        <p:spPr>
          <a:xfrm>
            <a:off x="1365344" y="260363"/>
            <a:ext cx="671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Stellar burning processes</a:t>
            </a:r>
            <a:endParaRPr lang="en-GB" sz="32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F6FD1-D1F3-55BA-3238-2E92377907B1}"/>
              </a:ext>
            </a:extLst>
          </p:cNvPr>
          <p:cNvSpPr txBox="1"/>
          <p:nvPr/>
        </p:nvSpPr>
        <p:spPr>
          <a:xfrm>
            <a:off x="283464" y="932688"/>
            <a:ext cx="57229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Need processes that convert mass to energy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Simplest reaction: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Proton + proton -&gt; deuteron + positron + electron neutrino + 0.42 MeV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Mass of a proton = 938.28 MeV/c</a:t>
            </a:r>
            <a:r>
              <a:rPr lang="en-US" sz="2800" baseline="300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Electron = 0.511 MeV/c</a:t>
            </a:r>
            <a:r>
              <a:rPr lang="en-US" sz="2800" baseline="300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Deuteron = 1875.62 MeV/c</a:t>
            </a:r>
            <a:r>
              <a:rPr lang="en-US" sz="2800" baseline="300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4932DBD3-461D-ABD0-5BEB-92AB22C32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557" y="0"/>
            <a:ext cx="1461113" cy="18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BE1471-16AE-DC1F-0F66-E23C95406F8E}"/>
              </a:ext>
            </a:extLst>
          </p:cNvPr>
          <p:cNvSpPr txBox="1"/>
          <p:nvPr/>
        </p:nvSpPr>
        <p:spPr>
          <a:xfrm>
            <a:off x="7646670" y="75696"/>
            <a:ext cx="3691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>
                <a:solidFill>
                  <a:schemeClr val="bg1"/>
                </a:solidFill>
              </a:rPr>
              <a:t>By International News Service - https://www.3dnews.ru/assets/external/illustrations/2013/10/10/767653/3.jpg, Public Domain, https://commons.wikimedia.org/w/index.php?curid=155774692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0A242-1616-4B0B-3DE9-EF007348CE60}"/>
              </a:ext>
            </a:extLst>
          </p:cNvPr>
          <p:cNvSpPr txBox="1"/>
          <p:nvPr/>
        </p:nvSpPr>
        <p:spPr>
          <a:xfrm>
            <a:off x="7735824" y="845138"/>
            <a:ext cx="309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E = mc</a:t>
            </a:r>
            <a:r>
              <a:rPr lang="en-US" sz="2800" baseline="30000">
                <a:solidFill>
                  <a:schemeClr val="bg1"/>
                </a:solidFill>
              </a:rPr>
              <a:t>2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82736EC2-1D78-BABC-86ED-09A6A41D8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000" y="2140857"/>
            <a:ext cx="3076429" cy="43724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6461D9D-D093-8110-F85E-3B41D260ECA7}"/>
              </a:ext>
            </a:extLst>
          </p:cNvPr>
          <p:cNvSpPr/>
          <p:nvPr/>
        </p:nvSpPr>
        <p:spPr>
          <a:xfrm>
            <a:off x="7132320" y="2011680"/>
            <a:ext cx="1307592" cy="133502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ADA7D-2C58-2584-388C-A53CC0A29CCA}"/>
              </a:ext>
            </a:extLst>
          </p:cNvPr>
          <p:cNvSpPr txBox="1"/>
          <p:nvPr/>
        </p:nvSpPr>
        <p:spPr>
          <a:xfrm>
            <a:off x="10339614" y="2955471"/>
            <a:ext cx="156391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By Sarang - Own work, Public Domain, https://commons.wikimedia.org/w/index.php?curid=51118538</a:t>
            </a:r>
          </a:p>
        </p:txBody>
      </p:sp>
    </p:spTree>
    <p:extLst>
      <p:ext uri="{BB962C8B-B14F-4D97-AF65-F5344CB8AC3E}">
        <p14:creationId xmlns:p14="http://schemas.microsoft.com/office/powerpoint/2010/main" val="247364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307C1-D405-036C-2B1A-552C268DCFF0}"/>
              </a:ext>
            </a:extLst>
          </p:cNvPr>
          <p:cNvSpPr/>
          <p:nvPr/>
        </p:nvSpPr>
        <p:spPr>
          <a:xfrm>
            <a:off x="6502400" y="1066800"/>
            <a:ext cx="5219700" cy="5530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8A443-90A9-A58F-611F-D836630308DE}"/>
              </a:ext>
            </a:extLst>
          </p:cNvPr>
          <p:cNvSpPr txBox="1"/>
          <p:nvPr/>
        </p:nvSpPr>
        <p:spPr>
          <a:xfrm>
            <a:off x="1365344" y="26036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Stars are cold and other confusing things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4593F-1E0C-CE92-3AFD-3E13B4AB9BB7}"/>
              </a:ext>
            </a:extLst>
          </p:cNvPr>
          <p:cNvSpPr txBox="1"/>
          <p:nvPr/>
        </p:nvSpPr>
        <p:spPr>
          <a:xfrm>
            <a:off x="283464" y="932688"/>
            <a:ext cx="5722980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I’m going to talk about this in more detail in lecture 3 but…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Stars are cold (from a nuclear-physics perspective)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Boltzmann k = 86.2 keV/GK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Coulomb barrier 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V</a:t>
            </a:r>
            <a:r>
              <a:rPr lang="en-US" sz="2800" baseline="-25000" dirty="0" err="1">
                <a:solidFill>
                  <a:schemeClr val="bg1"/>
                </a:solidFill>
              </a:rPr>
              <a:t>c</a:t>
            </a:r>
            <a:r>
              <a:rPr lang="en-US" sz="2800" baseline="-250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= 1.44Z</a:t>
            </a:r>
            <a:r>
              <a:rPr lang="en-US" sz="2800" baseline="-25000" dirty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Z</a:t>
            </a:r>
            <a:r>
              <a:rPr lang="en-US" sz="2800" baseline="-25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</a:rPr>
              <a:t>/R MeV</a:t>
            </a:r>
            <a:endParaRPr lang="en-US" sz="2800" baseline="-25000" dirty="0">
              <a:solidFill>
                <a:schemeClr val="bg1"/>
              </a:solidFill>
            </a:endParaRPr>
          </a:p>
          <a:p>
            <a:endParaRPr lang="en-US" sz="2800" baseline="-250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R is around 1.3(A</a:t>
            </a:r>
            <a:r>
              <a:rPr lang="en-US" sz="2800" baseline="-25000" dirty="0">
                <a:solidFill>
                  <a:schemeClr val="bg1"/>
                </a:solidFill>
              </a:rPr>
              <a:t>1</a:t>
            </a:r>
            <a:r>
              <a:rPr lang="en-US" sz="2800" baseline="30000" dirty="0">
                <a:solidFill>
                  <a:schemeClr val="bg1"/>
                </a:solidFill>
              </a:rPr>
              <a:t>1/3</a:t>
            </a:r>
            <a:r>
              <a:rPr lang="en-US" sz="2800" dirty="0">
                <a:solidFill>
                  <a:schemeClr val="bg1"/>
                </a:solidFill>
              </a:rPr>
              <a:t> + A</a:t>
            </a:r>
            <a:r>
              <a:rPr lang="en-US" sz="2800" baseline="-25000" dirty="0">
                <a:solidFill>
                  <a:schemeClr val="bg1"/>
                </a:solidFill>
              </a:rPr>
              <a:t>2</a:t>
            </a:r>
            <a:r>
              <a:rPr lang="en-US" sz="2800" baseline="30000" dirty="0">
                <a:solidFill>
                  <a:schemeClr val="bg1"/>
                </a:solidFill>
              </a:rPr>
              <a:t>1/3</a:t>
            </a:r>
            <a:r>
              <a:rPr lang="en-US" sz="2800" dirty="0">
                <a:solidFill>
                  <a:schemeClr val="bg1"/>
                </a:solidFill>
              </a:rPr>
              <a:t>) </a:t>
            </a:r>
            <a:r>
              <a:rPr lang="en-US" sz="2800" dirty="0" err="1">
                <a:solidFill>
                  <a:schemeClr val="bg1"/>
                </a:solidFill>
              </a:rPr>
              <a:t>fm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4181E4-5E77-B3F6-0323-F4F230731108}"/>
              </a:ext>
            </a:extLst>
          </p:cNvPr>
          <p:cNvCxnSpPr/>
          <p:nvPr/>
        </p:nvCxnSpPr>
        <p:spPr>
          <a:xfrm>
            <a:off x="6972300" y="1270000"/>
            <a:ext cx="0" cy="4782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AD217F-8C6B-5182-B3F5-366C3D0319B5}"/>
              </a:ext>
            </a:extLst>
          </p:cNvPr>
          <p:cNvCxnSpPr>
            <a:cxnSpLocks/>
          </p:cNvCxnSpPr>
          <p:nvPr/>
        </p:nvCxnSpPr>
        <p:spPr>
          <a:xfrm flipH="1">
            <a:off x="6591300" y="3314700"/>
            <a:ext cx="4635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C14A0D-5BCC-7436-63FC-45D1D15B7EF7}"/>
              </a:ext>
            </a:extLst>
          </p:cNvPr>
          <p:cNvSpPr/>
          <p:nvPr/>
        </p:nvSpPr>
        <p:spPr>
          <a:xfrm>
            <a:off x="6972300" y="1257852"/>
            <a:ext cx="4165600" cy="4838894"/>
          </a:xfrm>
          <a:custGeom>
            <a:avLst/>
            <a:gdLst>
              <a:gd name="connsiteX0" fmla="*/ 0 w 4165600"/>
              <a:gd name="connsiteY0" fmla="*/ 4622248 h 4838894"/>
              <a:gd name="connsiteX1" fmla="*/ 889000 w 4165600"/>
              <a:gd name="connsiteY1" fmla="*/ 4584148 h 4838894"/>
              <a:gd name="connsiteX2" fmla="*/ 1485900 w 4165600"/>
              <a:gd name="connsiteY2" fmla="*/ 2069548 h 4838894"/>
              <a:gd name="connsiteX3" fmla="*/ 1689100 w 4165600"/>
              <a:gd name="connsiteY3" fmla="*/ 37548 h 4838894"/>
              <a:gd name="connsiteX4" fmla="*/ 2095500 w 4165600"/>
              <a:gd name="connsiteY4" fmla="*/ 786848 h 4838894"/>
              <a:gd name="connsiteX5" fmla="*/ 2311400 w 4165600"/>
              <a:gd name="connsiteY5" fmla="*/ 1256748 h 4838894"/>
              <a:gd name="connsiteX6" fmla="*/ 2743200 w 4165600"/>
              <a:gd name="connsiteY6" fmla="*/ 1523448 h 4838894"/>
              <a:gd name="connsiteX7" fmla="*/ 3581400 w 4165600"/>
              <a:gd name="connsiteY7" fmla="*/ 1815548 h 4838894"/>
              <a:gd name="connsiteX8" fmla="*/ 4165600 w 4165600"/>
              <a:gd name="connsiteY8" fmla="*/ 1955248 h 483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5600" h="4838894">
                <a:moveTo>
                  <a:pt x="0" y="4622248"/>
                </a:moveTo>
                <a:cubicBezTo>
                  <a:pt x="320675" y="4815923"/>
                  <a:pt x="641350" y="5009598"/>
                  <a:pt x="889000" y="4584148"/>
                </a:cubicBezTo>
                <a:cubicBezTo>
                  <a:pt x="1136650" y="4158698"/>
                  <a:pt x="1352550" y="2827315"/>
                  <a:pt x="1485900" y="2069548"/>
                </a:cubicBezTo>
                <a:cubicBezTo>
                  <a:pt x="1619250" y="1311781"/>
                  <a:pt x="1587500" y="251331"/>
                  <a:pt x="1689100" y="37548"/>
                </a:cubicBezTo>
                <a:cubicBezTo>
                  <a:pt x="1790700" y="-176235"/>
                  <a:pt x="1991783" y="583648"/>
                  <a:pt x="2095500" y="786848"/>
                </a:cubicBezTo>
                <a:cubicBezTo>
                  <a:pt x="2199217" y="990048"/>
                  <a:pt x="2203450" y="1133981"/>
                  <a:pt x="2311400" y="1256748"/>
                </a:cubicBezTo>
                <a:cubicBezTo>
                  <a:pt x="2419350" y="1379515"/>
                  <a:pt x="2531533" y="1430315"/>
                  <a:pt x="2743200" y="1523448"/>
                </a:cubicBezTo>
                <a:cubicBezTo>
                  <a:pt x="2954867" y="1616581"/>
                  <a:pt x="3344333" y="1743581"/>
                  <a:pt x="3581400" y="1815548"/>
                </a:cubicBezTo>
                <a:cubicBezTo>
                  <a:pt x="3818467" y="1887515"/>
                  <a:pt x="3992033" y="1921381"/>
                  <a:pt x="4165600" y="19552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8F42C-17E0-3D60-F14E-37B6080A190B}"/>
              </a:ext>
            </a:extLst>
          </p:cNvPr>
          <p:cNvSpPr txBox="1"/>
          <p:nvPr/>
        </p:nvSpPr>
        <p:spPr>
          <a:xfrm>
            <a:off x="6502400" y="1447800"/>
            <a:ext cx="57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V(r)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6F812-DF66-7543-FE7D-7A844EC33B98}"/>
              </a:ext>
            </a:extLst>
          </p:cNvPr>
          <p:cNvSpPr txBox="1"/>
          <p:nvPr/>
        </p:nvSpPr>
        <p:spPr>
          <a:xfrm>
            <a:off x="7073899" y="4699000"/>
            <a:ext cx="850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nucleus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6449E2-3532-A163-0614-F3242BCFEBD2}"/>
              </a:ext>
            </a:extLst>
          </p:cNvPr>
          <p:cNvSpPr txBox="1"/>
          <p:nvPr/>
        </p:nvSpPr>
        <p:spPr>
          <a:xfrm>
            <a:off x="8813800" y="1257852"/>
            <a:ext cx="147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Coulomb barrier</a:t>
            </a:r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BD79D0-7CB5-BF33-F7B0-A134BEC26820}"/>
              </a:ext>
            </a:extLst>
          </p:cNvPr>
          <p:cNvCxnSpPr/>
          <p:nvPr/>
        </p:nvCxnSpPr>
        <p:spPr>
          <a:xfrm flipH="1">
            <a:off x="10490200" y="3022600"/>
            <a:ext cx="10541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C2A4E3-87B7-6B7C-780A-3A0777DB2863}"/>
              </a:ext>
            </a:extLst>
          </p:cNvPr>
          <p:cNvCxnSpPr>
            <a:cxnSpLocks/>
          </p:cNvCxnSpPr>
          <p:nvPr/>
        </p:nvCxnSpPr>
        <p:spPr>
          <a:xfrm flipH="1" flipV="1">
            <a:off x="8470900" y="3022600"/>
            <a:ext cx="2019300" cy="1270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78AAC4-E18D-9257-935D-0E980AE00E55}"/>
              </a:ext>
            </a:extLst>
          </p:cNvPr>
          <p:cNvSpPr txBox="1"/>
          <p:nvPr/>
        </p:nvSpPr>
        <p:spPr>
          <a:xfrm>
            <a:off x="8470899" y="3429000"/>
            <a:ext cx="2447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Classically forbidden region – quantum tunnelling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53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82DCFB-6F1C-CDFF-2C51-831EB71221BF}"/>
              </a:ext>
            </a:extLst>
          </p:cNvPr>
          <p:cNvSpPr txBox="1"/>
          <p:nvPr/>
        </p:nvSpPr>
        <p:spPr>
          <a:xfrm>
            <a:off x="1365344" y="26036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What does this mean for stellar burning?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A5E87-43DA-FFBD-1529-693C16680252}"/>
              </a:ext>
            </a:extLst>
          </p:cNvPr>
          <p:cNvSpPr txBox="1"/>
          <p:nvPr/>
        </p:nvSpPr>
        <p:spPr>
          <a:xfrm>
            <a:off x="283464" y="932688"/>
            <a:ext cx="57229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AutoNum type="arabicPeriod"/>
            </a:pPr>
            <a:r>
              <a:rPr lang="en-US" sz="2800">
                <a:solidFill>
                  <a:schemeClr val="bg1"/>
                </a:solidFill>
              </a:rPr>
              <a:t>Reactions involving neutrons, if available, are easier than ones with charged particles (but neutrons aren’t stable!)</a:t>
            </a:r>
          </a:p>
          <a:p>
            <a:pPr marL="514350" indent="-514350">
              <a:buClr>
                <a:schemeClr val="bg1"/>
              </a:buClr>
              <a:buAutoNum type="arabicPeriod"/>
            </a:pPr>
            <a:r>
              <a:rPr lang="en-US" sz="2800">
                <a:solidFill>
                  <a:schemeClr val="bg1"/>
                </a:solidFill>
              </a:rPr>
              <a:t>In general, lower atomic number reactants require lower temperatures for the reactions to “go”</a:t>
            </a:r>
          </a:p>
          <a:p>
            <a:pPr marL="514350" indent="-514350">
              <a:buClr>
                <a:schemeClr val="bg1"/>
              </a:buClr>
              <a:buAutoNum type="arabicPeriod"/>
            </a:pPr>
            <a:r>
              <a:rPr lang="en-US" sz="2800">
                <a:solidFill>
                  <a:schemeClr val="bg1"/>
                </a:solidFill>
              </a:rPr>
              <a:t>As temperatures rise, more reactions are possible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095A399-7D67-EF0D-404B-9BF8C933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40" y="970788"/>
            <a:ext cx="3997098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FA379-D221-EFE4-850D-05FD7D3C8937}"/>
              </a:ext>
            </a:extLst>
          </p:cNvPr>
          <p:cNvSpPr txBox="1"/>
          <p:nvPr/>
        </p:nvSpPr>
        <p:spPr>
          <a:xfrm>
            <a:off x="6667500" y="2468564"/>
            <a:ext cx="1819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Stamatopoulos++</a:t>
            </a:r>
          </a:p>
          <a:p>
            <a:r>
              <a:rPr lang="en-US" dirty="0"/>
              <a:t>PRC 111 034613 (also a PRL)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D3670-B595-C652-3CE9-88B4ACD10D78}"/>
              </a:ext>
            </a:extLst>
          </p:cNvPr>
          <p:cNvSpPr txBox="1"/>
          <p:nvPr/>
        </p:nvSpPr>
        <p:spPr>
          <a:xfrm>
            <a:off x="10258425" y="1657350"/>
            <a:ext cx="1790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cross section suppression at low energy for neutrons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6354055-14AE-D9C1-BD75-EF17660B2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0" t="27144" r="30736" b="23088"/>
          <a:stretch>
            <a:fillRect/>
          </a:stretch>
        </p:blipFill>
        <p:spPr bwMode="auto">
          <a:xfrm>
            <a:off x="7998508" y="3720932"/>
            <a:ext cx="3717036" cy="298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7E7F646-D1B4-F48D-8F27-EAEC4AFCD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6775" y="6178688"/>
            <a:ext cx="3228769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Rolfs Nuclear Physics A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217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 29-70 (1973)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00D79-6A38-6EEC-0B51-FF5C457F6E38}"/>
              </a:ext>
            </a:extLst>
          </p:cNvPr>
          <p:cNvSpPr txBox="1"/>
          <p:nvPr/>
        </p:nvSpPr>
        <p:spPr>
          <a:xfrm>
            <a:off x="6096000" y="5249757"/>
            <a:ext cx="1790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Cross sections for charged particles drops WORSE than exponentially with energy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239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2623A-2B9E-798A-A934-97269DF3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C2D6A0-D050-A28F-6A57-511062A0F6E7}"/>
              </a:ext>
            </a:extLst>
          </p:cNvPr>
          <p:cNvSpPr txBox="1"/>
          <p:nvPr/>
        </p:nvSpPr>
        <p:spPr>
          <a:xfrm>
            <a:off x="1365344" y="26036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Hydrogen burning comes first</a:t>
            </a:r>
            <a:endParaRPr lang="en-GB" sz="3600">
              <a:solidFill>
                <a:schemeClr val="bg1"/>
              </a:solidFill>
            </a:endParaRPr>
          </a:p>
        </p:txBody>
      </p:sp>
      <p:pic>
        <p:nvPicPr>
          <p:cNvPr id="4" name="Picture 3" descr="undefined">
            <a:extLst>
              <a:ext uri="{FF2B5EF4-FFF2-40B4-BE49-F238E27FC236}">
                <a16:creationId xmlns:a16="http://schemas.microsoft.com/office/drawing/2014/main" id="{147AF019-4C02-DC47-4965-F733784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144" y="1619649"/>
            <a:ext cx="3076429" cy="43724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1C2C30-D17E-3013-159E-D8AF1F600C87}"/>
              </a:ext>
            </a:extLst>
          </p:cNvPr>
          <p:cNvSpPr txBox="1"/>
          <p:nvPr/>
        </p:nvSpPr>
        <p:spPr>
          <a:xfrm>
            <a:off x="10348758" y="2434263"/>
            <a:ext cx="156391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By Sarang - Own work, Public Domain, https://commons.wikimedia.org/w/index.php?curid=51118538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EDC34-705C-4F35-D51C-D13B992AB25D}"/>
              </a:ext>
            </a:extLst>
          </p:cNvPr>
          <p:cNvSpPr txBox="1"/>
          <p:nvPr/>
        </p:nvSpPr>
        <p:spPr>
          <a:xfrm>
            <a:off x="283464" y="932688"/>
            <a:ext cx="57229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800">
                <a:solidFill>
                  <a:schemeClr val="bg1"/>
                </a:solidFill>
              </a:rPr>
              <a:t>Simplest stellar burning is conversion of hydrogen to helium</a:t>
            </a:r>
          </a:p>
          <a:p>
            <a:pPr>
              <a:buClr>
                <a:schemeClr val="bg1"/>
              </a:buClr>
            </a:pPr>
            <a:endParaRPr lang="en-US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800">
                <a:solidFill>
                  <a:schemeClr val="bg1"/>
                </a:solidFill>
              </a:rPr>
              <a:t>Process is often extremely slow</a:t>
            </a:r>
          </a:p>
          <a:p>
            <a:pPr>
              <a:buClr>
                <a:schemeClr val="bg1"/>
              </a:buClr>
            </a:pPr>
            <a:endParaRPr lang="en-US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800">
                <a:solidFill>
                  <a:schemeClr val="bg1"/>
                </a:solidFill>
              </a:rPr>
              <a:t>pp fusion is a weak interaction process</a:t>
            </a:r>
          </a:p>
          <a:p>
            <a:pPr>
              <a:buClr>
                <a:schemeClr val="bg1"/>
              </a:buClr>
            </a:pPr>
            <a:endParaRPr lang="en-US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800">
                <a:solidFill>
                  <a:schemeClr val="bg1"/>
                </a:solidFill>
              </a:rPr>
              <a:t>Once we have other nuclei made, strong/EM dominated processes with some weak decays</a:t>
            </a:r>
          </a:p>
        </p:txBody>
      </p:sp>
    </p:spTree>
    <p:extLst>
      <p:ext uri="{BB962C8B-B14F-4D97-AF65-F5344CB8AC3E}">
        <p14:creationId xmlns:p14="http://schemas.microsoft.com/office/powerpoint/2010/main" val="1152819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ee&#10;&#10;AI-generated content may be incorrect.">
            <a:extLst>
              <a:ext uri="{FF2B5EF4-FFF2-40B4-BE49-F238E27FC236}">
                <a16:creationId xmlns:a16="http://schemas.microsoft.com/office/drawing/2014/main" id="{8860533B-855D-32BD-C83C-153C691C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86" y="1533589"/>
            <a:ext cx="10087429" cy="4516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745E8-2880-39C6-4420-C2FD9271B2C6}"/>
              </a:ext>
            </a:extLst>
          </p:cNvPr>
          <p:cNvSpPr txBox="1"/>
          <p:nvPr/>
        </p:nvSpPr>
        <p:spPr>
          <a:xfrm>
            <a:off x="1719072" y="6117336"/>
            <a:ext cx="918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Frank Timmes website</a:t>
            </a:r>
            <a:endParaRPr lang="en-GB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56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571646-B840-B56D-2276-555C8A30C7A5}"/>
              </a:ext>
            </a:extLst>
          </p:cNvPr>
          <p:cNvSpPr txBox="1"/>
          <p:nvPr/>
        </p:nvSpPr>
        <p:spPr>
          <a:xfrm>
            <a:off x="283464" y="932688"/>
            <a:ext cx="5722980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At helium we are stuck</a:t>
            </a:r>
          </a:p>
          <a:p>
            <a:pPr>
              <a:buClr>
                <a:schemeClr val="bg1"/>
              </a:buClr>
            </a:pPr>
            <a:endParaRPr lang="en-US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800" baseline="30000" dirty="0">
                <a:solidFill>
                  <a:schemeClr val="bg1"/>
                </a:solidFill>
              </a:rPr>
              <a:t>4</a:t>
            </a:r>
            <a:r>
              <a:rPr lang="en-US" sz="2800" dirty="0">
                <a:solidFill>
                  <a:schemeClr val="bg1"/>
                </a:solidFill>
              </a:rPr>
              <a:t>He+proton -&gt; </a:t>
            </a:r>
            <a:r>
              <a:rPr lang="en-US" sz="2800" baseline="30000" dirty="0">
                <a:solidFill>
                  <a:schemeClr val="bg1"/>
                </a:solidFill>
              </a:rPr>
              <a:t>5</a:t>
            </a:r>
            <a:r>
              <a:rPr lang="en-US" sz="2800" dirty="0">
                <a:solidFill>
                  <a:schemeClr val="bg1"/>
                </a:solidFill>
              </a:rPr>
              <a:t>Li (unbound)</a:t>
            </a:r>
          </a:p>
          <a:p>
            <a:pPr>
              <a:buClr>
                <a:schemeClr val="bg1"/>
              </a:buClr>
            </a:pPr>
            <a:r>
              <a:rPr lang="en-US" sz="2800" baseline="30000" dirty="0">
                <a:solidFill>
                  <a:schemeClr val="bg1"/>
                </a:solidFill>
              </a:rPr>
              <a:t>4</a:t>
            </a:r>
            <a:r>
              <a:rPr lang="en-US" sz="2800" dirty="0">
                <a:solidFill>
                  <a:schemeClr val="bg1"/>
                </a:solidFill>
              </a:rPr>
              <a:t>He+neutron -&gt; </a:t>
            </a:r>
            <a:r>
              <a:rPr lang="en-US" sz="2800" baseline="30000" dirty="0">
                <a:solidFill>
                  <a:schemeClr val="bg1"/>
                </a:solidFill>
              </a:rPr>
              <a:t>5</a:t>
            </a:r>
            <a:r>
              <a:rPr lang="en-US" sz="2800" dirty="0">
                <a:solidFill>
                  <a:schemeClr val="bg1"/>
                </a:solidFill>
              </a:rPr>
              <a:t>He (unbound)</a:t>
            </a:r>
          </a:p>
          <a:p>
            <a:pPr>
              <a:buClr>
                <a:schemeClr val="bg1"/>
              </a:buClr>
            </a:pPr>
            <a:r>
              <a:rPr lang="en-US" sz="2800" baseline="30000" dirty="0">
                <a:solidFill>
                  <a:schemeClr val="bg1"/>
                </a:solidFill>
              </a:rPr>
              <a:t>4</a:t>
            </a:r>
            <a:r>
              <a:rPr lang="en-US" sz="2800" dirty="0">
                <a:solidFill>
                  <a:schemeClr val="bg1"/>
                </a:solidFill>
              </a:rPr>
              <a:t>He+</a:t>
            </a:r>
            <a:r>
              <a:rPr lang="en-US" sz="2800" baseline="30000" dirty="0">
                <a:solidFill>
                  <a:schemeClr val="bg1"/>
                </a:solidFill>
              </a:rPr>
              <a:t>4</a:t>
            </a:r>
            <a:r>
              <a:rPr lang="en-US" sz="2800" dirty="0">
                <a:solidFill>
                  <a:schemeClr val="bg1"/>
                </a:solidFill>
              </a:rPr>
              <a:t>He -&gt; </a:t>
            </a:r>
            <a:r>
              <a:rPr lang="en-US" sz="2800" baseline="30000" dirty="0">
                <a:solidFill>
                  <a:schemeClr val="bg1"/>
                </a:solidFill>
              </a:rPr>
              <a:t>8</a:t>
            </a:r>
            <a:r>
              <a:rPr lang="en-US" sz="2800" dirty="0">
                <a:solidFill>
                  <a:schemeClr val="bg1"/>
                </a:solidFill>
              </a:rPr>
              <a:t>Be (unbound)</a:t>
            </a:r>
          </a:p>
          <a:p>
            <a:pPr>
              <a:buClr>
                <a:schemeClr val="bg1"/>
              </a:buClr>
            </a:pPr>
            <a:endParaRPr lang="en-US" sz="2800" baseline="30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How can we make heavier elements?</a:t>
            </a:r>
          </a:p>
          <a:p>
            <a:pPr>
              <a:buClr>
                <a:schemeClr val="bg1"/>
              </a:buClr>
            </a:pPr>
            <a:endParaRPr lang="en-US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Combine 3 </a:t>
            </a:r>
            <a:r>
              <a:rPr lang="en-US" sz="2800" baseline="30000" dirty="0">
                <a:solidFill>
                  <a:schemeClr val="bg1"/>
                </a:solidFill>
              </a:rPr>
              <a:t>4</a:t>
            </a:r>
            <a:r>
              <a:rPr lang="en-US" sz="2800" dirty="0">
                <a:solidFill>
                  <a:schemeClr val="bg1"/>
                </a:solidFill>
              </a:rPr>
              <a:t>He into </a:t>
            </a:r>
            <a:r>
              <a:rPr lang="en-US" sz="2800" baseline="30000" dirty="0">
                <a:solidFill>
                  <a:schemeClr val="bg1"/>
                </a:solidFill>
              </a:rPr>
              <a:t>12</a:t>
            </a:r>
            <a:r>
              <a:rPr lang="en-US" sz="2800" dirty="0">
                <a:solidFill>
                  <a:schemeClr val="bg1"/>
                </a:solidFill>
              </a:rPr>
              <a:t>C</a:t>
            </a:r>
          </a:p>
          <a:p>
            <a:pPr>
              <a:buClr>
                <a:schemeClr val="bg1"/>
              </a:buClr>
            </a:pPr>
            <a:endParaRPr lang="en-US" sz="2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“Triple </a:t>
            </a:r>
            <a:r>
              <a:rPr lang="el-GR" sz="2800" dirty="0">
                <a:solidFill>
                  <a:schemeClr val="bg1"/>
                </a:solidFill>
              </a:rPr>
              <a:t>α</a:t>
            </a:r>
            <a:r>
              <a:rPr lang="en-US" sz="2800" dirty="0">
                <a:solidFill>
                  <a:schemeClr val="bg1"/>
                </a:solidFill>
              </a:rPr>
              <a:t>”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7F886-F7BD-502F-4447-33B548BEC5DE}"/>
              </a:ext>
            </a:extLst>
          </p:cNvPr>
          <p:cNvSpPr txBox="1"/>
          <p:nvPr/>
        </p:nvSpPr>
        <p:spPr>
          <a:xfrm>
            <a:off x="1365344" y="26036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What to do with helium?</a:t>
            </a:r>
            <a:endParaRPr lang="en-GB" sz="3600">
              <a:solidFill>
                <a:schemeClr val="bg1"/>
              </a:solidFill>
            </a:endParaRPr>
          </a:p>
        </p:txBody>
      </p: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6F1A6146-FED9-C1B1-2BFC-8EE63D5D6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38" y="5192007"/>
            <a:ext cx="1466610" cy="146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8DBA8A3-35A9-7DEB-C434-5086B333B9A2}"/>
              </a:ext>
            </a:extLst>
          </p:cNvPr>
          <p:cNvGrpSpPr/>
          <p:nvPr/>
        </p:nvGrpSpPr>
        <p:grpSpPr>
          <a:xfrm>
            <a:off x="5619750" y="1028700"/>
            <a:ext cx="4714875" cy="2952750"/>
            <a:chOff x="5619750" y="1028700"/>
            <a:chExt cx="4714875" cy="29527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50F601-49D1-2A30-5244-40011019D6A7}"/>
                </a:ext>
              </a:extLst>
            </p:cNvPr>
            <p:cNvSpPr/>
            <p:nvPr/>
          </p:nvSpPr>
          <p:spPr>
            <a:xfrm>
              <a:off x="5619750" y="1028700"/>
              <a:ext cx="4714875" cy="29527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218" name="Picture 2" descr="undefined">
              <a:extLst>
                <a:ext uri="{FF2B5EF4-FFF2-40B4-BE49-F238E27FC236}">
                  <a16:creationId xmlns:a16="http://schemas.microsoft.com/office/drawing/2014/main" id="{CB84E744-162E-06B6-D099-E16E3154C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5465" y="1038224"/>
              <a:ext cx="4709160" cy="2943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8210AC-1F8F-1669-FA83-1F4C1863543C}"/>
              </a:ext>
            </a:extLst>
          </p:cNvPr>
          <p:cNvSpPr txBox="1"/>
          <p:nvPr/>
        </p:nvSpPr>
        <p:spPr>
          <a:xfrm>
            <a:off x="7134225" y="3067050"/>
            <a:ext cx="165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Wikipedia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15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44EF0-E093-CFF2-372B-EE602E994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F4A6CD-B879-6732-83C5-D7A2978A740F}"/>
              </a:ext>
            </a:extLst>
          </p:cNvPr>
          <p:cNvSpPr txBox="1"/>
          <p:nvPr/>
        </p:nvSpPr>
        <p:spPr>
          <a:xfrm>
            <a:off x="283464" y="932688"/>
            <a:ext cx="504748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600">
                <a:solidFill>
                  <a:schemeClr val="bg1"/>
                </a:solidFill>
              </a:rPr>
              <a:t>Now we have </a:t>
            </a:r>
            <a:r>
              <a:rPr lang="en-US" sz="2600" baseline="30000">
                <a:solidFill>
                  <a:schemeClr val="bg1"/>
                </a:solidFill>
              </a:rPr>
              <a:t>12</a:t>
            </a:r>
            <a:r>
              <a:rPr lang="en-US" sz="2600">
                <a:solidFill>
                  <a:schemeClr val="bg1"/>
                </a:solidFill>
              </a:rPr>
              <a:t>C! (I’m lying slightly…)</a:t>
            </a:r>
          </a:p>
          <a:p>
            <a:pPr>
              <a:buClr>
                <a:schemeClr val="bg1"/>
              </a:buClr>
            </a:pPr>
            <a:endParaRPr lang="en-US" sz="26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600">
                <a:solidFill>
                  <a:schemeClr val="bg1"/>
                </a:solidFill>
              </a:rPr>
              <a:t>Can have other forms of hydrogen burning take place</a:t>
            </a:r>
          </a:p>
          <a:p>
            <a:pPr>
              <a:buClr>
                <a:schemeClr val="bg1"/>
              </a:buClr>
            </a:pPr>
            <a:endParaRPr lang="en-US" sz="26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600">
                <a:solidFill>
                  <a:schemeClr val="bg1"/>
                </a:solidFill>
              </a:rPr>
              <a:t>Catalytic process</a:t>
            </a:r>
          </a:p>
          <a:p>
            <a:pPr>
              <a:buClr>
                <a:schemeClr val="bg1"/>
              </a:buClr>
            </a:pPr>
            <a:endParaRPr lang="en-US" sz="26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600">
                <a:solidFill>
                  <a:schemeClr val="bg1"/>
                </a:solidFill>
              </a:rPr>
              <a:t>Series of proton captures and positron decays</a:t>
            </a:r>
          </a:p>
          <a:p>
            <a:pPr>
              <a:buClr>
                <a:schemeClr val="bg1"/>
              </a:buClr>
            </a:pPr>
            <a:endParaRPr lang="en-US" sz="26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600">
                <a:solidFill>
                  <a:schemeClr val="bg1"/>
                </a:solidFill>
              </a:rPr>
              <a:t>Convert 4 protons into </a:t>
            </a:r>
            <a:r>
              <a:rPr lang="en-US" sz="2600" baseline="30000">
                <a:solidFill>
                  <a:schemeClr val="bg1"/>
                </a:solidFill>
              </a:rPr>
              <a:t>4</a:t>
            </a:r>
            <a:r>
              <a:rPr lang="en-US" sz="2600">
                <a:solidFill>
                  <a:schemeClr val="bg1"/>
                </a:solidFill>
              </a:rPr>
              <a:t>He and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5B1A6-CD93-F9D7-0B3A-A84B849AB296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The CNO cycles</a:t>
            </a:r>
            <a:endParaRPr lang="en-GB" sz="36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C3A9F-831F-E4E8-BEDC-229654FB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00" t="24933" r="16526" b="13600"/>
          <a:stretch>
            <a:fillRect/>
          </a:stretch>
        </p:blipFill>
        <p:spPr>
          <a:xfrm>
            <a:off x="5413248" y="1596486"/>
            <a:ext cx="6495288" cy="36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34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DE0CF-4C46-5CE0-77B7-513E6F6EDC38}"/>
              </a:ext>
            </a:extLst>
          </p:cNvPr>
          <p:cNvSpPr/>
          <p:nvPr/>
        </p:nvSpPr>
        <p:spPr>
          <a:xfrm>
            <a:off x="1911096" y="1051560"/>
            <a:ext cx="8330184" cy="56070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988EB-9920-9C69-6AA7-21ECAFE68FD1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The CNO cycles</a:t>
            </a:r>
            <a:endParaRPr lang="en-GB" sz="3600">
              <a:solidFill>
                <a:schemeClr val="bg1"/>
              </a:solidFill>
            </a:endParaRPr>
          </a:p>
        </p:txBody>
      </p:sp>
      <p:pic>
        <p:nvPicPr>
          <p:cNvPr id="3" name="Graphic 2" descr="image">
            <a:extLst>
              <a:ext uri="{FF2B5EF4-FFF2-40B4-BE49-F238E27FC236}">
                <a16:creationId xmlns:a16="http://schemas.microsoft.com/office/drawing/2014/main" id="{00B3D556-FE29-D3C9-6BB3-A380D6528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3699" y="1063401"/>
            <a:ext cx="8324601" cy="5602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3D56C-303C-08B5-846E-874B0968686B}"/>
              </a:ext>
            </a:extLst>
          </p:cNvPr>
          <p:cNvSpPr txBox="1"/>
          <p:nvPr/>
        </p:nvSpPr>
        <p:spPr>
          <a:xfrm>
            <a:off x="4974336" y="644612"/>
            <a:ext cx="2843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Frank Timmes website</a:t>
            </a:r>
            <a:endParaRPr lang="en-GB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E1C2D-C8A5-8425-7CAA-9A1085C850BB}"/>
              </a:ext>
            </a:extLst>
          </p:cNvPr>
          <p:cNvSpPr txBox="1"/>
          <p:nvPr/>
        </p:nvSpPr>
        <p:spPr>
          <a:xfrm>
            <a:off x="1374488" y="86627"/>
            <a:ext cx="671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Outline (all days)</a:t>
            </a:r>
            <a:endParaRPr lang="en-GB" sz="40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73335-62FF-95B1-DBCD-0F231A806190}"/>
              </a:ext>
            </a:extLst>
          </p:cNvPr>
          <p:cNvSpPr txBox="1"/>
          <p:nvPr/>
        </p:nvSpPr>
        <p:spPr>
          <a:xfrm>
            <a:off x="283464" y="969264"/>
            <a:ext cx="105796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are stars and how do they work?</a:t>
            </a:r>
          </a:p>
          <a:p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Nucleosynthesis in stars</a:t>
            </a:r>
          </a:p>
          <a:p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Going from nuclear data to thermonuclear reaction rates – an experimentalist’s guide</a:t>
            </a:r>
            <a:endParaRPr lang="en-GB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67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8AB656-B2CA-9094-F5F1-8AA153021DD7}"/>
              </a:ext>
            </a:extLst>
          </p:cNvPr>
          <p:cNvSpPr/>
          <p:nvPr/>
        </p:nvSpPr>
        <p:spPr>
          <a:xfrm>
            <a:off x="5644738" y="1216152"/>
            <a:ext cx="6263798" cy="4834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40652-D6A8-323A-1437-E628E4865C7F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What now?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605B0-8345-9B90-BD3B-D9966FF4730F}"/>
              </a:ext>
            </a:extLst>
          </p:cNvPr>
          <p:cNvSpPr txBox="1"/>
          <p:nvPr/>
        </p:nvSpPr>
        <p:spPr>
          <a:xfrm>
            <a:off x="283464" y="932688"/>
            <a:ext cx="5047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800">
                <a:solidFill>
                  <a:schemeClr val="bg1"/>
                </a:solidFill>
              </a:rPr>
              <a:t>Our star can burn hydrogen into helium</a:t>
            </a:r>
          </a:p>
          <a:p>
            <a:pPr>
              <a:buClr>
                <a:schemeClr val="bg1"/>
              </a:buClr>
            </a:pPr>
            <a:endParaRPr lang="en-US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800">
                <a:solidFill>
                  <a:schemeClr val="bg1"/>
                </a:solidFill>
              </a:rPr>
              <a:t>Which process depends on:</a:t>
            </a:r>
          </a:p>
          <a:p>
            <a:pPr>
              <a:buClr>
                <a:schemeClr val="bg1"/>
              </a:buClr>
            </a:pPr>
            <a:endParaRPr lang="en-US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800">
                <a:solidFill>
                  <a:schemeClr val="bg1"/>
                </a:solidFill>
              </a:rPr>
              <a:t>Temperature (need higher T to overcome Coulomb barrier for hydrogen burning)</a:t>
            </a:r>
          </a:p>
          <a:p>
            <a:pPr>
              <a:buClr>
                <a:schemeClr val="bg1"/>
              </a:buClr>
            </a:pPr>
            <a:endParaRPr lang="en-US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800">
                <a:solidFill>
                  <a:schemeClr val="bg1"/>
                </a:solidFill>
              </a:rPr>
              <a:t>Metallicity (if I don’t got carbon, I can’t use it to burn hydrogen)</a:t>
            </a:r>
          </a:p>
        </p:txBody>
      </p:sp>
      <p:pic>
        <p:nvPicPr>
          <p:cNvPr id="4" name="Graphic 3" descr="image">
            <a:extLst>
              <a:ext uri="{FF2B5EF4-FFF2-40B4-BE49-F238E27FC236}">
                <a16:creationId xmlns:a16="http://schemas.microsoft.com/office/drawing/2014/main" id="{0C5A03BC-1DB6-6EF0-415A-D94D6ABF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4738" y="1440778"/>
            <a:ext cx="6117770" cy="4609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EB613-CBC0-4474-A297-C1189CCAE2A7}"/>
              </a:ext>
            </a:extLst>
          </p:cNvPr>
          <p:cNvSpPr txBox="1"/>
          <p:nvPr/>
        </p:nvSpPr>
        <p:spPr>
          <a:xfrm>
            <a:off x="6291072" y="743136"/>
            <a:ext cx="2843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Frank Timmes website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54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E5D02-A392-C931-2119-E415043680BF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Continued hydrogen burning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9A108-A88B-5DB5-8474-C349785A6D03}"/>
              </a:ext>
            </a:extLst>
          </p:cNvPr>
          <p:cNvSpPr txBox="1"/>
          <p:nvPr/>
        </p:nvSpPr>
        <p:spPr>
          <a:xfrm>
            <a:off x="283464" y="932688"/>
            <a:ext cx="504748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Hydrogen burning will continue to drive energy generation until hydrogen in the core is consumed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Depending on mass: other hydrogen burning can happen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 err="1">
                <a:solidFill>
                  <a:schemeClr val="bg1"/>
                </a:solidFill>
              </a:rPr>
              <a:t>NeNa</a:t>
            </a:r>
            <a:r>
              <a:rPr lang="en-US" sz="2200" dirty="0">
                <a:solidFill>
                  <a:schemeClr val="bg1"/>
                </a:solidFill>
              </a:rPr>
              <a:t> and </a:t>
            </a:r>
            <a:r>
              <a:rPr lang="en-US" sz="2200" dirty="0" err="1">
                <a:solidFill>
                  <a:schemeClr val="bg1"/>
                </a:solidFill>
              </a:rPr>
              <a:t>MgAl</a:t>
            </a:r>
            <a:r>
              <a:rPr lang="en-US" sz="2200" dirty="0">
                <a:solidFill>
                  <a:schemeClr val="bg1"/>
                </a:solidFill>
              </a:rPr>
              <a:t> during Hot Bottom Burning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Affects nucleosynthesis but not thermodynamics/stellar structure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Some open questions here: do we need A≥20 nuclei available for </a:t>
            </a:r>
            <a:r>
              <a:rPr lang="en-US" sz="2200" dirty="0" err="1">
                <a:solidFill>
                  <a:schemeClr val="bg1"/>
                </a:solidFill>
              </a:rPr>
              <a:t>NeNa</a:t>
            </a:r>
            <a:r>
              <a:rPr lang="en-US" sz="2200" dirty="0">
                <a:solidFill>
                  <a:schemeClr val="bg1"/>
                </a:solidFill>
              </a:rPr>
              <a:t> + </a:t>
            </a:r>
            <a:r>
              <a:rPr lang="en-US" sz="2200" dirty="0" err="1">
                <a:solidFill>
                  <a:schemeClr val="bg1"/>
                </a:solidFill>
              </a:rPr>
              <a:t>MgAl</a:t>
            </a:r>
            <a:r>
              <a:rPr lang="en-US" sz="2200" dirty="0">
                <a:solidFill>
                  <a:schemeClr val="bg1"/>
                </a:solidFill>
              </a:rPr>
              <a:t> or can </a:t>
            </a:r>
            <a:r>
              <a:rPr lang="en-US" sz="2200" baseline="30000" dirty="0">
                <a:solidFill>
                  <a:schemeClr val="bg1"/>
                </a:solidFill>
              </a:rPr>
              <a:t>19</a:t>
            </a:r>
            <a:r>
              <a:rPr lang="en-US" sz="2200" dirty="0">
                <a:solidFill>
                  <a:schemeClr val="bg1"/>
                </a:solidFill>
              </a:rPr>
              <a:t>F(p,</a:t>
            </a:r>
            <a:r>
              <a:rPr lang="el-GR" sz="2200" dirty="0">
                <a:solidFill>
                  <a:schemeClr val="bg1"/>
                </a:solidFill>
              </a:rPr>
              <a:t>γ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en-US" sz="2200" baseline="30000" dirty="0">
                <a:solidFill>
                  <a:schemeClr val="bg1"/>
                </a:solidFill>
              </a:rPr>
              <a:t>20</a:t>
            </a:r>
            <a:r>
              <a:rPr lang="en-US" sz="2200" dirty="0">
                <a:solidFill>
                  <a:schemeClr val="bg1"/>
                </a:solidFill>
              </a:rPr>
              <a:t>Ne provide a link?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088BE5-A6FA-6C51-5FA1-1328400DA36D}"/>
              </a:ext>
            </a:extLst>
          </p:cNvPr>
          <p:cNvGrpSpPr/>
          <p:nvPr/>
        </p:nvGrpSpPr>
        <p:grpSpPr>
          <a:xfrm>
            <a:off x="5397627" y="845715"/>
            <a:ext cx="3936873" cy="2583286"/>
            <a:chOff x="5330952" y="932688"/>
            <a:chExt cx="4379785" cy="292493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60213C-D85E-BA19-20C3-60770B97F0D7}"/>
                </a:ext>
              </a:extLst>
            </p:cNvPr>
            <p:cNvSpPr/>
            <p:nvPr/>
          </p:nvSpPr>
          <p:spPr>
            <a:xfrm>
              <a:off x="5330952" y="932688"/>
              <a:ext cx="4355973" cy="29249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8BE27EB-2CC8-0D9E-BBD2-0336A9BD9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3907" y="975253"/>
              <a:ext cx="4286830" cy="288131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2C5A39-04D7-C4D0-D0C3-CECBB28FADF4}"/>
              </a:ext>
            </a:extLst>
          </p:cNvPr>
          <p:cNvGrpSpPr/>
          <p:nvPr/>
        </p:nvGrpSpPr>
        <p:grpSpPr>
          <a:xfrm>
            <a:off x="7658828" y="3714749"/>
            <a:ext cx="3842609" cy="2809875"/>
            <a:chOff x="7687403" y="3609974"/>
            <a:chExt cx="3842609" cy="28098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EEED9D-E4F4-EB65-8A78-F612E44FBAA2}"/>
                </a:ext>
              </a:extLst>
            </p:cNvPr>
            <p:cNvSpPr/>
            <p:nvPr/>
          </p:nvSpPr>
          <p:spPr>
            <a:xfrm>
              <a:off x="7687403" y="3609974"/>
              <a:ext cx="3842609" cy="28098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D33C631-E092-F89B-0D4F-E5E07BB1F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87403" y="3609974"/>
              <a:ext cx="3842609" cy="280987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67A81B6-A76F-05CD-ACC3-2BED1C233545}"/>
              </a:ext>
            </a:extLst>
          </p:cNvPr>
          <p:cNvSpPr txBox="1"/>
          <p:nvPr/>
        </p:nvSpPr>
        <p:spPr>
          <a:xfrm>
            <a:off x="8300847" y="3371352"/>
            <a:ext cx="2843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Frank Timmes website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61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BF50E-E984-E96B-3F25-1B841CF9051A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The end of hydrogen burning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24FD2-2D72-4CDB-6DDC-CDD2F1FC37F8}"/>
              </a:ext>
            </a:extLst>
          </p:cNvPr>
          <p:cNvSpPr txBox="1"/>
          <p:nvPr/>
        </p:nvSpPr>
        <p:spPr>
          <a:xfrm>
            <a:off x="283464" y="932688"/>
            <a:ext cx="50474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>
                <a:solidFill>
                  <a:schemeClr val="bg1"/>
                </a:solidFill>
              </a:rPr>
              <a:t>Hydrogen burning will continue to drive energy generation until hydrogen in the core is consumed</a:t>
            </a:r>
          </a:p>
          <a:p>
            <a:pPr>
              <a:buClr>
                <a:schemeClr val="bg1"/>
              </a:buClr>
            </a:pPr>
            <a:endParaRPr lang="en-US" sz="24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>
                <a:solidFill>
                  <a:schemeClr val="bg1"/>
                </a:solidFill>
              </a:rPr>
              <a:t>When we don’t have hydrogen left, there’s no energy generation in the core – it contracts</a:t>
            </a:r>
          </a:p>
          <a:p>
            <a:pPr>
              <a:buClr>
                <a:schemeClr val="bg1"/>
              </a:buClr>
            </a:pPr>
            <a:endParaRPr lang="en-US" sz="24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>
                <a:solidFill>
                  <a:schemeClr val="bg1"/>
                </a:solidFill>
              </a:rPr>
              <a:t>Core contracting – heats up enough and ignites helium burning</a:t>
            </a:r>
          </a:p>
          <a:p>
            <a:pPr>
              <a:buClr>
                <a:schemeClr val="bg1"/>
              </a:buClr>
            </a:pPr>
            <a:endParaRPr lang="en-US" sz="24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>
                <a:solidFill>
                  <a:schemeClr val="bg1"/>
                </a:solidFill>
              </a:rPr>
              <a:t>If the star is too small – doesn’t heat up enough and instead supported by electron degeneracy pressure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FC54615F-93CB-B684-17E0-3DBC9D90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049" y="1066800"/>
            <a:ext cx="5914364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D633F-E93D-3FDC-A8AA-CB1C5A313E37}"/>
              </a:ext>
            </a:extLst>
          </p:cNvPr>
          <p:cNvSpPr txBox="1"/>
          <p:nvPr/>
        </p:nvSpPr>
        <p:spPr>
          <a:xfrm>
            <a:off x="5812536" y="482516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By RicHard-59 - Own work, based on this., CC BY-SA 3.0, https://commons.wikimedia.org/w/index.php?curid=30534795</a:t>
            </a:r>
          </a:p>
        </p:txBody>
      </p:sp>
    </p:spTree>
    <p:extLst>
      <p:ext uri="{BB962C8B-B14F-4D97-AF65-F5344CB8AC3E}">
        <p14:creationId xmlns:p14="http://schemas.microsoft.com/office/powerpoint/2010/main" val="3057634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3B39F4-6D34-83E4-79A1-1D29DC5369AD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Helium burning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DD7C-2BC3-0B83-64E1-0062F3044D26}"/>
              </a:ext>
            </a:extLst>
          </p:cNvPr>
          <p:cNvSpPr txBox="1"/>
          <p:nvPr/>
        </p:nvSpPr>
        <p:spPr>
          <a:xfrm>
            <a:off x="283464" y="932688"/>
            <a:ext cx="55229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Hydrogen burning will continue to drive energy generation until hydrogen in the core is consumed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Now mostly burning </a:t>
            </a:r>
            <a:r>
              <a:rPr lang="en-US" sz="2200" baseline="30000" dirty="0">
                <a:solidFill>
                  <a:schemeClr val="bg1"/>
                </a:solidFill>
              </a:rPr>
              <a:t>12</a:t>
            </a:r>
            <a:r>
              <a:rPr lang="en-US" sz="2200" dirty="0">
                <a:solidFill>
                  <a:schemeClr val="bg1"/>
                </a:solidFill>
              </a:rPr>
              <a:t>C into </a:t>
            </a:r>
            <a:r>
              <a:rPr lang="en-US" sz="2200" baseline="30000" dirty="0">
                <a:solidFill>
                  <a:schemeClr val="bg1"/>
                </a:solidFill>
              </a:rPr>
              <a:t>16</a:t>
            </a:r>
            <a:r>
              <a:rPr lang="en-US" sz="2200" dirty="0">
                <a:solidFill>
                  <a:schemeClr val="bg1"/>
                </a:solidFill>
              </a:rPr>
              <a:t>O by capturing an </a:t>
            </a:r>
            <a:r>
              <a:rPr lang="el-GR" sz="2200" dirty="0">
                <a:solidFill>
                  <a:schemeClr val="bg1"/>
                </a:solidFill>
              </a:rPr>
              <a:t>α</a:t>
            </a:r>
            <a:r>
              <a:rPr lang="en-US" sz="2200" dirty="0">
                <a:solidFill>
                  <a:schemeClr val="bg1"/>
                </a:solidFill>
              </a:rPr>
              <a:t> particle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The Holy Grail of Nuclear Astrophysics – </a:t>
            </a:r>
            <a:r>
              <a:rPr lang="en-US" sz="2200" baseline="30000" dirty="0">
                <a:solidFill>
                  <a:schemeClr val="bg1"/>
                </a:solidFill>
              </a:rPr>
              <a:t>12</a:t>
            </a:r>
            <a:r>
              <a:rPr lang="en-US" sz="2200" dirty="0">
                <a:solidFill>
                  <a:schemeClr val="bg1"/>
                </a:solidFill>
              </a:rPr>
              <a:t>C(</a:t>
            </a:r>
            <a:r>
              <a:rPr lang="el-GR" sz="2200" dirty="0">
                <a:solidFill>
                  <a:schemeClr val="bg1"/>
                </a:solidFill>
              </a:rPr>
              <a:t>α</a:t>
            </a:r>
            <a:r>
              <a:rPr lang="en-US" sz="2200" dirty="0">
                <a:solidFill>
                  <a:schemeClr val="bg1"/>
                </a:solidFill>
              </a:rPr>
              <a:t>,</a:t>
            </a:r>
            <a:r>
              <a:rPr lang="el-GR" sz="2200" dirty="0">
                <a:solidFill>
                  <a:schemeClr val="bg1"/>
                </a:solidFill>
              </a:rPr>
              <a:t>γ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en-US" sz="2200" baseline="30000" dirty="0">
                <a:solidFill>
                  <a:schemeClr val="bg1"/>
                </a:solidFill>
              </a:rPr>
              <a:t>16</a:t>
            </a:r>
            <a:r>
              <a:rPr lang="en-US" sz="2200" dirty="0">
                <a:solidFill>
                  <a:schemeClr val="bg1"/>
                </a:solidFill>
              </a:rPr>
              <a:t>O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Can continue making </a:t>
            </a:r>
            <a:r>
              <a:rPr lang="el-GR" sz="2200" dirty="0">
                <a:solidFill>
                  <a:schemeClr val="bg1"/>
                </a:solidFill>
              </a:rPr>
              <a:t>α</a:t>
            </a:r>
            <a:r>
              <a:rPr lang="en-US" sz="2200" dirty="0">
                <a:solidFill>
                  <a:schemeClr val="bg1"/>
                </a:solidFill>
              </a:rPr>
              <a:t>-conjugate nuclei by capture reactions 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Helium reactions with leftover CNO material </a:t>
            </a:r>
            <a:r>
              <a:rPr lang="en-US" sz="2200" baseline="30000" dirty="0">
                <a:solidFill>
                  <a:schemeClr val="bg1"/>
                </a:solidFill>
              </a:rPr>
              <a:t>13</a:t>
            </a:r>
            <a:r>
              <a:rPr lang="en-US" sz="2200" dirty="0">
                <a:solidFill>
                  <a:schemeClr val="bg1"/>
                </a:solidFill>
              </a:rPr>
              <a:t>C, </a:t>
            </a:r>
            <a:r>
              <a:rPr lang="en-US" sz="2200" baseline="30000" dirty="0">
                <a:solidFill>
                  <a:schemeClr val="bg1"/>
                </a:solidFill>
              </a:rPr>
              <a:t>14</a:t>
            </a:r>
            <a:r>
              <a:rPr lang="en-US" sz="2200" dirty="0">
                <a:solidFill>
                  <a:schemeClr val="bg1"/>
                </a:solidFill>
              </a:rPr>
              <a:t>N VERY important – will discuss tomorrow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711133-1D4F-E073-3268-83A7D2491D41}"/>
              </a:ext>
            </a:extLst>
          </p:cNvPr>
          <p:cNvGrpSpPr/>
          <p:nvPr/>
        </p:nvGrpSpPr>
        <p:grpSpPr>
          <a:xfrm>
            <a:off x="5301615" y="199383"/>
            <a:ext cx="4099560" cy="2562225"/>
            <a:chOff x="5444490" y="416112"/>
            <a:chExt cx="4099560" cy="25622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B70E2AB-BA13-0FEA-86F0-6F4B16399746}"/>
                </a:ext>
              </a:extLst>
            </p:cNvPr>
            <p:cNvSpPr/>
            <p:nvPr/>
          </p:nvSpPr>
          <p:spPr>
            <a:xfrm>
              <a:off x="5581650" y="522548"/>
              <a:ext cx="3857625" cy="24557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122" name="Picture 2" descr="undefined">
              <a:extLst>
                <a:ext uri="{FF2B5EF4-FFF2-40B4-BE49-F238E27FC236}">
                  <a16:creationId xmlns:a16="http://schemas.microsoft.com/office/drawing/2014/main" id="{6F05AA2B-AB45-3565-1DA5-3860F8D93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4490" y="416112"/>
              <a:ext cx="4099560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01C7C4-2C27-7423-7C66-3137882C0291}"/>
              </a:ext>
            </a:extLst>
          </p:cNvPr>
          <p:cNvSpPr txBox="1"/>
          <p:nvPr/>
        </p:nvSpPr>
        <p:spPr>
          <a:xfrm>
            <a:off x="6296025" y="1781175"/>
            <a:ext cx="193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4</a:t>
            </a:r>
            <a:r>
              <a:rPr lang="en-US" dirty="0"/>
              <a:t>He into </a:t>
            </a:r>
            <a:r>
              <a:rPr lang="en-US" baseline="30000" dirty="0"/>
              <a:t>12</a:t>
            </a:r>
            <a:r>
              <a:rPr lang="en-US" dirty="0"/>
              <a:t>C by triple </a:t>
            </a:r>
            <a:r>
              <a:rPr lang="el-GR" dirty="0"/>
              <a:t>α</a:t>
            </a:r>
            <a:r>
              <a:rPr lang="en-US" dirty="0"/>
              <a:t> process (Wikipedia)</a:t>
            </a:r>
            <a:endParaRPr lang="en-GB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47A8BB9-BA4A-828A-F293-18ABDD465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89" y="2961256"/>
            <a:ext cx="4344022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8A13BE-A973-D3FC-E21C-346DA754BACD}"/>
              </a:ext>
            </a:extLst>
          </p:cNvPr>
          <p:cNvSpPr txBox="1"/>
          <p:nvPr/>
        </p:nvSpPr>
        <p:spPr>
          <a:xfrm>
            <a:off x="7715250" y="3619500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ApJ</a:t>
            </a:r>
            <a:r>
              <a:rPr lang="en-US" dirty="0"/>
              <a:t> 945 Shen++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9215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2D152E-5ED7-6D35-90D5-BC408AE2F0B2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Late-stage </a:t>
            </a:r>
            <a:r>
              <a:rPr lang="en-US" sz="3600" strike="sngStrike" dirty="0">
                <a:solidFill>
                  <a:schemeClr val="bg1"/>
                </a:solidFill>
              </a:rPr>
              <a:t>capitalism</a:t>
            </a:r>
            <a:r>
              <a:rPr lang="en-US" sz="3600" dirty="0">
                <a:solidFill>
                  <a:schemeClr val="bg1"/>
                </a:solidFill>
              </a:rPr>
              <a:t> nuclear burning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52756-9BEE-9738-0C06-A9EA3E5FDC78}"/>
              </a:ext>
            </a:extLst>
          </p:cNvPr>
          <p:cNvSpPr txBox="1"/>
          <p:nvPr/>
        </p:nvSpPr>
        <p:spPr>
          <a:xfrm>
            <a:off x="283464" y="932688"/>
            <a:ext cx="50474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Eventually run out of helium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Again, contract the core and heat up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Activate carbon burning </a:t>
            </a:r>
            <a:r>
              <a:rPr lang="en-US" sz="2400" baseline="30000" dirty="0">
                <a:solidFill>
                  <a:schemeClr val="bg1"/>
                </a:solidFill>
              </a:rPr>
              <a:t>12</a:t>
            </a:r>
            <a:r>
              <a:rPr lang="en-US" sz="2400" dirty="0">
                <a:solidFill>
                  <a:schemeClr val="bg1"/>
                </a:solidFill>
              </a:rPr>
              <a:t>C+</a:t>
            </a:r>
            <a:r>
              <a:rPr lang="en-US" sz="2400" baseline="30000" dirty="0">
                <a:solidFill>
                  <a:schemeClr val="bg1"/>
                </a:solidFill>
              </a:rPr>
              <a:t>12</a:t>
            </a:r>
            <a:r>
              <a:rPr lang="en-US" sz="2400" dirty="0">
                <a:solidFill>
                  <a:schemeClr val="bg1"/>
                </a:solidFill>
              </a:rPr>
              <a:t>C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Various exit channels (</a:t>
            </a:r>
            <a:r>
              <a:rPr lang="el-GR" sz="2400" dirty="0">
                <a:solidFill>
                  <a:schemeClr val="bg1"/>
                </a:solidFill>
              </a:rPr>
              <a:t>α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p,n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el-GR" sz="2400" dirty="0">
                <a:solidFill>
                  <a:schemeClr val="bg1"/>
                </a:solidFill>
              </a:rPr>
              <a:t>γ</a:t>
            </a:r>
            <a:r>
              <a:rPr lang="en-US" sz="2400" dirty="0">
                <a:solidFill>
                  <a:schemeClr val="bg1"/>
                </a:solidFill>
              </a:rPr>
              <a:t>) and make various different nuclei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Also injecting light nuclei into these systems can cause more reactions!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F269543-F845-B4DD-AD7E-2ECE58FB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26" y="1658515"/>
            <a:ext cx="4762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896A3-B6B2-E12D-DFEF-9595B39F7194}"/>
              </a:ext>
            </a:extLst>
          </p:cNvPr>
          <p:cNvSpPr txBox="1"/>
          <p:nvPr/>
        </p:nvSpPr>
        <p:spPr>
          <a:xfrm>
            <a:off x="7902575" y="1879601"/>
            <a:ext cx="1593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Fruet</a:t>
            </a:r>
            <a:r>
              <a:rPr lang="en-US" dirty="0"/>
              <a:t>++</a:t>
            </a:r>
          </a:p>
          <a:p>
            <a:r>
              <a:rPr lang="en-US" dirty="0"/>
              <a:t>PRL 124 192701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880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561E5-E18E-1330-CDD4-D73450B3D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12CCE-761B-66F8-4138-D8B22F313961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Late-stage </a:t>
            </a:r>
            <a:r>
              <a:rPr lang="en-US" sz="3600" strike="sngStrike">
                <a:solidFill>
                  <a:schemeClr val="bg1"/>
                </a:solidFill>
              </a:rPr>
              <a:t>capitalism</a:t>
            </a:r>
            <a:r>
              <a:rPr lang="en-US" sz="3600">
                <a:solidFill>
                  <a:schemeClr val="bg1"/>
                </a:solidFill>
              </a:rPr>
              <a:t> nuclear burning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249DB-8C74-683F-7C04-5791A955CC44}"/>
              </a:ext>
            </a:extLst>
          </p:cNvPr>
          <p:cNvSpPr txBox="1"/>
          <p:nvPr/>
        </p:nvSpPr>
        <p:spPr>
          <a:xfrm>
            <a:off x="283464" y="932688"/>
            <a:ext cx="50474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Eventually run out of carbon!!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Got a core made of </a:t>
            </a:r>
            <a:r>
              <a:rPr lang="en-US" sz="2400" baseline="30000" dirty="0">
                <a:solidFill>
                  <a:schemeClr val="bg1"/>
                </a:solidFill>
              </a:rPr>
              <a:t>16</a:t>
            </a:r>
            <a:r>
              <a:rPr lang="en-US" sz="2400" dirty="0">
                <a:solidFill>
                  <a:schemeClr val="bg1"/>
                </a:solidFill>
              </a:rPr>
              <a:t>O, </a:t>
            </a:r>
            <a:r>
              <a:rPr lang="en-US" sz="2400" baseline="30000" dirty="0">
                <a:solidFill>
                  <a:schemeClr val="bg1"/>
                </a:solidFill>
              </a:rPr>
              <a:t>20</a:t>
            </a:r>
            <a:r>
              <a:rPr lang="en-US" sz="2400" dirty="0">
                <a:solidFill>
                  <a:schemeClr val="bg1"/>
                </a:solidFill>
              </a:rPr>
              <a:t>Ne, </a:t>
            </a:r>
            <a:r>
              <a:rPr lang="en-US" sz="2400" baseline="30000" dirty="0">
                <a:solidFill>
                  <a:schemeClr val="bg1"/>
                </a:solidFill>
              </a:rPr>
              <a:t>23</a:t>
            </a:r>
            <a:r>
              <a:rPr lang="en-US" sz="2400" dirty="0">
                <a:solidFill>
                  <a:schemeClr val="bg1"/>
                </a:solidFill>
              </a:rPr>
              <a:t>Na and </a:t>
            </a:r>
            <a:r>
              <a:rPr lang="en-US" sz="2400" baseline="30000" dirty="0">
                <a:solidFill>
                  <a:schemeClr val="bg1"/>
                </a:solidFill>
              </a:rPr>
              <a:t>24</a:t>
            </a:r>
            <a:r>
              <a:rPr lang="en-US" sz="2400" dirty="0">
                <a:solidFill>
                  <a:schemeClr val="bg1"/>
                </a:solidFill>
              </a:rPr>
              <a:t>Mg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Clearly the next stage is to fuse </a:t>
            </a:r>
            <a:r>
              <a:rPr lang="en-US" sz="2400" baseline="30000" dirty="0">
                <a:solidFill>
                  <a:schemeClr val="bg1"/>
                </a:solidFill>
              </a:rPr>
              <a:t>16</a:t>
            </a:r>
            <a:r>
              <a:rPr lang="en-US" sz="2400" dirty="0">
                <a:solidFill>
                  <a:schemeClr val="bg1"/>
                </a:solidFill>
              </a:rPr>
              <a:t>O?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Not so – the temperature becomes so high that </a:t>
            </a:r>
            <a:r>
              <a:rPr lang="en-US" sz="2400" baseline="30000" dirty="0">
                <a:solidFill>
                  <a:schemeClr val="bg1"/>
                </a:solidFill>
              </a:rPr>
              <a:t>20</a:t>
            </a:r>
            <a:r>
              <a:rPr lang="en-US" sz="2400" dirty="0">
                <a:solidFill>
                  <a:schemeClr val="bg1"/>
                </a:solidFill>
              </a:rPr>
              <a:t>Ne releases </a:t>
            </a:r>
            <a:r>
              <a:rPr lang="el-GR" sz="2400" dirty="0">
                <a:solidFill>
                  <a:schemeClr val="bg1"/>
                </a:solidFill>
              </a:rPr>
              <a:t>α</a:t>
            </a:r>
            <a:r>
              <a:rPr lang="en-US" sz="2400" dirty="0">
                <a:solidFill>
                  <a:schemeClr val="bg1"/>
                </a:solidFill>
              </a:rPr>
              <a:t> particles which cause reactions 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“Neon burning”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6D81B-749C-E5E4-6C2B-2649FCD3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36" y="932688"/>
            <a:ext cx="5429464" cy="4147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BB7E34-2601-78B0-9762-351CECE90A60}"/>
              </a:ext>
            </a:extLst>
          </p:cNvPr>
          <p:cNvSpPr txBox="1"/>
          <p:nvPr/>
        </p:nvSpPr>
        <p:spPr>
          <a:xfrm>
            <a:off x="7772400" y="1381125"/>
            <a:ext cx="224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Georgy++</a:t>
            </a:r>
          </a:p>
          <a:p>
            <a:r>
              <a:rPr lang="en-US" dirty="0"/>
              <a:t>MNRAS 531 4293 (2024)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243C1-1BA1-26A5-D9DB-83E146AB5A68}"/>
              </a:ext>
            </a:extLst>
          </p:cNvPr>
          <p:cNvSpPr txBox="1"/>
          <p:nvPr/>
        </p:nvSpPr>
        <p:spPr>
          <a:xfrm>
            <a:off x="5753100" y="5167638"/>
            <a:ext cx="1422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It’s hot down here, the </a:t>
            </a:r>
            <a:r>
              <a:rPr lang="en-US" baseline="30000" dirty="0">
                <a:solidFill>
                  <a:schemeClr val="bg1"/>
                </a:solidFill>
              </a:rPr>
              <a:t>20</a:t>
            </a:r>
            <a:r>
              <a:rPr lang="en-US" dirty="0">
                <a:solidFill>
                  <a:schemeClr val="bg1"/>
                </a:solidFill>
              </a:rPr>
              <a:t>Ne is all destroyed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D71AB-8160-3F8F-9C03-99DD85014150}"/>
              </a:ext>
            </a:extLst>
          </p:cNvPr>
          <p:cNvSpPr txBox="1"/>
          <p:nvPr/>
        </p:nvSpPr>
        <p:spPr>
          <a:xfrm>
            <a:off x="7667625" y="5114327"/>
            <a:ext cx="22478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Convective region, neon being destroyed, making oxygen and magnesium, magnesium being converted into silicon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8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7332-D716-AEA4-1D41-27949BDD3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A757E-10E8-1007-F384-510C498D4342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Late-stage </a:t>
            </a:r>
            <a:r>
              <a:rPr lang="en-US" sz="3600" strike="sngStrike">
                <a:solidFill>
                  <a:schemeClr val="bg1"/>
                </a:solidFill>
              </a:rPr>
              <a:t>capitalism</a:t>
            </a:r>
            <a:r>
              <a:rPr lang="en-US" sz="3600">
                <a:solidFill>
                  <a:schemeClr val="bg1"/>
                </a:solidFill>
              </a:rPr>
              <a:t> nuclear burning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5B51A-8417-BF37-468E-9F783D557E67}"/>
              </a:ext>
            </a:extLst>
          </p:cNvPr>
          <p:cNvSpPr txBox="1"/>
          <p:nvPr/>
        </p:nvSpPr>
        <p:spPr>
          <a:xfrm>
            <a:off x="283464" y="932688"/>
            <a:ext cx="50474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Eventually run out of </a:t>
            </a:r>
            <a:r>
              <a:rPr lang="en-US" sz="2400" u="sng" dirty="0">
                <a:solidFill>
                  <a:schemeClr val="bg1"/>
                </a:solidFill>
              </a:rPr>
              <a:t>neon</a:t>
            </a:r>
          </a:p>
          <a:p>
            <a:pPr>
              <a:buClr>
                <a:schemeClr val="bg1"/>
              </a:buClr>
            </a:pPr>
            <a:endParaRPr lang="en-US" sz="2400" u="sng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Now can activate </a:t>
            </a:r>
            <a:r>
              <a:rPr lang="en-US" sz="2400" baseline="30000" dirty="0">
                <a:solidFill>
                  <a:schemeClr val="bg1"/>
                </a:solidFill>
              </a:rPr>
              <a:t>16</a:t>
            </a:r>
            <a:r>
              <a:rPr lang="en-US" sz="2400" dirty="0">
                <a:solidFill>
                  <a:schemeClr val="bg1"/>
                </a:solidFill>
              </a:rPr>
              <a:t>O+</a:t>
            </a:r>
            <a:r>
              <a:rPr lang="en-US" sz="2400" baseline="30000" dirty="0">
                <a:solidFill>
                  <a:schemeClr val="bg1"/>
                </a:solidFill>
              </a:rPr>
              <a:t>16</a:t>
            </a:r>
            <a:r>
              <a:rPr lang="en-US" sz="2400" dirty="0">
                <a:solidFill>
                  <a:schemeClr val="bg1"/>
                </a:solidFill>
              </a:rPr>
              <a:t>O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Again, produce many light ions which cause more reactions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Seriously, there are so many reaction channels open – and maybe resonances which could enhance the reaction rate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At higher temperatures, </a:t>
            </a:r>
            <a:r>
              <a:rPr lang="en-US" sz="2400" baseline="30000" dirty="0">
                <a:solidFill>
                  <a:schemeClr val="bg1"/>
                </a:solidFill>
              </a:rPr>
              <a:t>16</a:t>
            </a:r>
            <a:r>
              <a:rPr lang="en-US" sz="2400" dirty="0">
                <a:solidFill>
                  <a:schemeClr val="bg1"/>
                </a:solidFill>
              </a:rPr>
              <a:t>O(γ,</a:t>
            </a:r>
            <a:r>
              <a:rPr lang="el-GR" sz="2400" dirty="0">
                <a:solidFill>
                  <a:schemeClr val="bg1"/>
                </a:solidFill>
              </a:rPr>
              <a:t>α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r>
              <a:rPr lang="en-US" sz="2400" baseline="30000" dirty="0">
                <a:solidFill>
                  <a:schemeClr val="bg1"/>
                </a:solidFill>
              </a:rPr>
              <a:t>12</a:t>
            </a:r>
            <a:r>
              <a:rPr lang="en-US" sz="2400" dirty="0">
                <a:solidFill>
                  <a:schemeClr val="bg1"/>
                </a:solidFill>
              </a:rPr>
              <a:t>C rather than oxygen fusion takes 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8ED18-AB39-F2B8-C89A-E85BC83A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2688"/>
            <a:ext cx="4677428" cy="3505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5CE2D-DC19-7CB3-86B7-5BCB2C4190AA}"/>
              </a:ext>
            </a:extLst>
          </p:cNvPr>
          <p:cNvSpPr txBox="1"/>
          <p:nvPr/>
        </p:nvSpPr>
        <p:spPr>
          <a:xfrm>
            <a:off x="6861050" y="4525351"/>
            <a:ext cx="234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Diaz-Torres PLB 652 255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422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C8480-59CE-2DB5-E39C-C492618FC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F9EAB6-C9D9-1073-80E5-4864759FE5CD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Late-stage </a:t>
            </a:r>
            <a:r>
              <a:rPr lang="en-US" sz="3600" strike="sngStrike">
                <a:solidFill>
                  <a:schemeClr val="bg1"/>
                </a:solidFill>
              </a:rPr>
              <a:t>capitalism</a:t>
            </a:r>
            <a:r>
              <a:rPr lang="en-US" sz="3600">
                <a:solidFill>
                  <a:schemeClr val="bg1"/>
                </a:solidFill>
              </a:rPr>
              <a:t> nuclear burning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0B3A3-502A-F546-D810-7BD22D0876DD}"/>
              </a:ext>
            </a:extLst>
          </p:cNvPr>
          <p:cNvSpPr txBox="1"/>
          <p:nvPr/>
        </p:nvSpPr>
        <p:spPr>
          <a:xfrm>
            <a:off x="283464" y="932688"/>
            <a:ext cx="50474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Eventually run out of oxygen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Left with a core with lots of </a:t>
            </a:r>
            <a:r>
              <a:rPr lang="en-US" sz="2400" baseline="30000" dirty="0">
                <a:solidFill>
                  <a:schemeClr val="bg1"/>
                </a:solidFill>
              </a:rPr>
              <a:t>28</a:t>
            </a:r>
            <a:r>
              <a:rPr lang="en-US" sz="2400" dirty="0">
                <a:solidFill>
                  <a:schemeClr val="bg1"/>
                </a:solidFill>
              </a:rPr>
              <a:t>Si and </a:t>
            </a:r>
            <a:r>
              <a:rPr lang="en-US" sz="2400" baseline="30000" dirty="0">
                <a:solidFill>
                  <a:schemeClr val="bg1"/>
                </a:solidFill>
              </a:rPr>
              <a:t>32</a:t>
            </a:r>
            <a:r>
              <a:rPr lang="en-US" sz="2400" dirty="0">
                <a:solidFill>
                  <a:schemeClr val="bg1"/>
                </a:solidFill>
              </a:rPr>
              <a:t>S</a:t>
            </a:r>
          </a:p>
          <a:p>
            <a:pPr>
              <a:buClr>
                <a:schemeClr val="bg1"/>
              </a:buClr>
            </a:pPr>
            <a:endParaRPr lang="en-US" sz="2400" baseline="30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The Coulomb barrier for fusion of these systems is too high to overcome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Photodisintegration of weakly bound systems and use these light ions to drive nucleosynthesis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B3B30-84E7-D555-E4CD-54FD9285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316" y="861822"/>
            <a:ext cx="5905816" cy="4542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4D86CB-24EE-5048-19C4-58614BAA80C8}"/>
              </a:ext>
            </a:extLst>
          </p:cNvPr>
          <p:cNvSpPr txBox="1"/>
          <p:nvPr/>
        </p:nvSpPr>
        <p:spPr>
          <a:xfrm>
            <a:off x="9367012" y="545991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Truran + Heger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70CB8-84FB-1108-5997-C93941D9422F}"/>
              </a:ext>
            </a:extLst>
          </p:cNvPr>
          <p:cNvSpPr txBox="1"/>
          <p:nvPr/>
        </p:nvSpPr>
        <p:spPr>
          <a:xfrm rot="16200000">
            <a:off x="10738494" y="5842289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1/3 of a second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B0859-3AE5-66D6-08CA-E95D5B034311}"/>
              </a:ext>
            </a:extLst>
          </p:cNvPr>
          <p:cNvSpPr txBox="1"/>
          <p:nvPr/>
        </p:nvSpPr>
        <p:spPr>
          <a:xfrm rot="16200000">
            <a:off x="9369783" y="5943453"/>
            <a:ext cx="138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21 hours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4423C-65D1-74AC-2714-1B455D3E40FF}"/>
              </a:ext>
            </a:extLst>
          </p:cNvPr>
          <p:cNvSpPr txBox="1"/>
          <p:nvPr/>
        </p:nvSpPr>
        <p:spPr>
          <a:xfrm rot="16200000">
            <a:off x="10108039" y="5959562"/>
            <a:ext cx="138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30 seconds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A4033-0659-B257-F1EE-291373099FC1}"/>
              </a:ext>
            </a:extLst>
          </p:cNvPr>
          <p:cNvSpPr txBox="1"/>
          <p:nvPr/>
        </p:nvSpPr>
        <p:spPr>
          <a:xfrm rot="16200000">
            <a:off x="8741632" y="5943454"/>
            <a:ext cx="1385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3.65 days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3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28687-1382-1D5D-255F-DFB0732E3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D9B58-3F8A-C25A-06D3-3E32DA6EDE93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Late-stage </a:t>
            </a:r>
            <a:r>
              <a:rPr lang="en-US" sz="3600" strike="sngStrike">
                <a:solidFill>
                  <a:schemeClr val="bg1"/>
                </a:solidFill>
              </a:rPr>
              <a:t>capitalism</a:t>
            </a:r>
            <a:r>
              <a:rPr lang="en-US" sz="3600">
                <a:solidFill>
                  <a:schemeClr val="bg1"/>
                </a:solidFill>
              </a:rPr>
              <a:t> nuclear burning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77F6D-10E7-680E-73DB-34AFAFEBED83}"/>
              </a:ext>
            </a:extLst>
          </p:cNvPr>
          <p:cNvSpPr txBox="1"/>
          <p:nvPr/>
        </p:nvSpPr>
        <p:spPr>
          <a:xfrm>
            <a:off x="283464" y="932688"/>
            <a:ext cx="5431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Run out of </a:t>
            </a:r>
            <a:r>
              <a:rPr lang="en-US" sz="1800" dirty="0" err="1">
                <a:solidFill>
                  <a:schemeClr val="bg1"/>
                </a:solidFill>
              </a:rPr>
              <a:t>sililcon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Temperature increases bring everything except weak rates into equilibrium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Nuclear Statistical Equilibrium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Abundances in NSE are given by temperature, density and neutron excess dependent upon nuclear properties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This “statistical” </a:t>
            </a:r>
            <a:r>
              <a:rPr lang="en-US" sz="1800" dirty="0" err="1">
                <a:solidFill>
                  <a:schemeClr val="bg1"/>
                </a:solidFill>
              </a:rPr>
              <a:t>behaviour</a:t>
            </a:r>
            <a:r>
              <a:rPr lang="en-US" sz="1800" dirty="0">
                <a:solidFill>
                  <a:schemeClr val="bg1"/>
                </a:solidFill>
              </a:rPr>
              <a:t> is confusing to me in a couple of ways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I’m used to building nuclei up like </a:t>
            </a:r>
            <a:r>
              <a:rPr lang="en-US" sz="1800" dirty="0" err="1">
                <a:solidFill>
                  <a:schemeClr val="bg1"/>
                </a:solidFill>
              </a:rPr>
              <a:t>lego</a:t>
            </a:r>
            <a:r>
              <a:rPr lang="en-US" sz="1800" dirty="0">
                <a:solidFill>
                  <a:schemeClr val="bg1"/>
                </a:solidFill>
              </a:rPr>
              <a:t> blocks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In NSE, reactions at higher masses can siphon material out of the statistically equilibrated region which can impact abundances of lighter nuclei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d1p0e7_yevary_3302_a_pdf">
            <a:hlinkClick r:id="" action="ppaction://media"/>
            <a:extLst>
              <a:ext uri="{FF2B5EF4-FFF2-40B4-BE49-F238E27FC236}">
                <a16:creationId xmlns:a16="http://schemas.microsoft.com/office/drawing/2014/main" id="{4FE897AE-1A94-EFF9-C98D-61E65F0734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4026" y="1378964"/>
            <a:ext cx="574401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FDE92-06AF-905B-D811-8C85FC4EC4AD}"/>
              </a:ext>
            </a:extLst>
          </p:cNvPr>
          <p:cNvSpPr txBox="1"/>
          <p:nvPr/>
        </p:nvSpPr>
        <p:spPr>
          <a:xfrm>
            <a:off x="6341872" y="732633"/>
            <a:ext cx="2843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Frank Timmes website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4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1663E-0F9C-3B60-9143-3E616A98F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16E351-A474-C315-2F24-21AF7FEB07B3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do we make in NSE?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1A177-A385-A1AB-D71F-8566D8AB6EA2}"/>
              </a:ext>
            </a:extLst>
          </p:cNvPr>
          <p:cNvSpPr txBox="1"/>
          <p:nvPr/>
        </p:nvSpPr>
        <p:spPr>
          <a:xfrm>
            <a:off x="283464" y="932688"/>
            <a:ext cx="5047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The basic rules for NSE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Mass is conserved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Neutron excess is mostly conserved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Statistical equilibrium so forward reaction = reverse reaction rate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The abundance of each isotope is determined by its nuclear properties (binding energy, mass, spin) and the abundances of free nucleons</a:t>
            </a:r>
          </a:p>
        </p:txBody>
      </p:sp>
      <p:pic>
        <p:nvPicPr>
          <p:cNvPr id="4" name="d1p0e7_tvary_3302_a_pdf">
            <a:hlinkClick r:id="" action="ppaction://media"/>
            <a:extLst>
              <a:ext uri="{FF2B5EF4-FFF2-40B4-BE49-F238E27FC236}">
                <a16:creationId xmlns:a16="http://schemas.microsoft.com/office/drawing/2014/main" id="{8087EB6C-22A7-CAA9-F388-216A7C8659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2486" y="1358318"/>
            <a:ext cx="5208079" cy="4141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C8B25-44CE-4FC0-A894-9DAFAA470020}"/>
              </a:ext>
            </a:extLst>
          </p:cNvPr>
          <p:cNvSpPr txBox="1"/>
          <p:nvPr/>
        </p:nvSpPr>
        <p:spPr>
          <a:xfrm>
            <a:off x="6291072" y="845714"/>
            <a:ext cx="2843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Frank Timmes website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6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AD0F92-B5E9-5C43-ABE9-2665424D31AF}"/>
              </a:ext>
            </a:extLst>
          </p:cNvPr>
          <p:cNvSpPr txBox="1"/>
          <p:nvPr/>
        </p:nvSpPr>
        <p:spPr>
          <a:xfrm>
            <a:off x="1374488" y="86627"/>
            <a:ext cx="671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Outline (today)</a:t>
            </a:r>
            <a:endParaRPr lang="en-GB" sz="40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06606-8A5C-9571-0AA9-09ED42EC8657}"/>
              </a:ext>
            </a:extLst>
          </p:cNvPr>
          <p:cNvSpPr txBox="1"/>
          <p:nvPr/>
        </p:nvSpPr>
        <p:spPr>
          <a:xfrm>
            <a:off x="283464" y="969264"/>
            <a:ext cx="105796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are stars and how do they work?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What is the question we are trying to answer when we ask “what is the origin of the elements?”? (very meta)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The lives and deaths of stars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Nuclear burning in stars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This is not complete – I’m trying to give an outline but I probably leave out more than I include!</a:t>
            </a:r>
          </a:p>
        </p:txBody>
      </p:sp>
    </p:spTree>
    <p:extLst>
      <p:ext uri="{BB962C8B-B14F-4D97-AF65-F5344CB8AC3E}">
        <p14:creationId xmlns:p14="http://schemas.microsoft.com/office/powerpoint/2010/main" val="4251225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 descr="http://isnap.nd.edu/graphics/isnaplogo_l.jpg"/>
          <p:cNvPicPr preferRelativeResize="0"/>
          <p:nvPr/>
        </p:nvPicPr>
        <p:blipFill rotWithShape="1">
          <a:blip r:embed="rId3">
            <a:alphaModFix/>
          </a:blip>
          <a:srcRect r="15732"/>
          <a:stretch/>
        </p:blipFill>
        <p:spPr>
          <a:xfrm>
            <a:off x="9692640" y="93985"/>
            <a:ext cx="2413325" cy="12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0"/>
          <p:cNvCxnSpPr/>
          <p:nvPr/>
        </p:nvCxnSpPr>
        <p:spPr>
          <a:xfrm>
            <a:off x="178526" y="918754"/>
            <a:ext cx="9335700" cy="8700"/>
          </a:xfrm>
          <a:prstGeom prst="straightConnector1">
            <a:avLst/>
          </a:prstGeom>
          <a:noFill/>
          <a:ln w="38100" cap="flat" cmpd="sng">
            <a:solidFill>
              <a:srgbClr val="EB820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20"/>
          <p:cNvCxnSpPr/>
          <p:nvPr/>
        </p:nvCxnSpPr>
        <p:spPr>
          <a:xfrm flipH="1">
            <a:off x="178620" y="990600"/>
            <a:ext cx="7182300" cy="6900"/>
          </a:xfrm>
          <a:prstGeom prst="straightConnector1">
            <a:avLst/>
          </a:prstGeom>
          <a:noFill/>
          <a:ln w="38100" cap="flat" cmpd="sng">
            <a:solidFill>
              <a:srgbClr val="EB820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20"/>
          <p:cNvSpPr txBox="1"/>
          <p:nvPr/>
        </p:nvSpPr>
        <p:spPr>
          <a:xfrm>
            <a:off x="178526" y="228601"/>
            <a:ext cx="933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el-GR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α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-rich Freeze-out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0" y="6038088"/>
            <a:ext cx="12192000" cy="838200"/>
          </a:xfrm>
          <a:prstGeom prst="rect">
            <a:avLst/>
          </a:prstGeom>
          <a:gradFill>
            <a:gsLst>
              <a:gs pos="0">
                <a:srgbClr val="C8D8EB"/>
              </a:gs>
              <a:gs pos="48000">
                <a:srgbClr val="AEC5E1"/>
              </a:gs>
              <a:gs pos="75000">
                <a:srgbClr val="AEC5E1"/>
              </a:gs>
              <a:gs pos="85000">
                <a:srgbClr val="878FA7"/>
              </a:gs>
              <a:gs pos="100000">
                <a:srgbClr val="878FA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0" descr="http://onmessage.nd.edu/assets/41621/1_university_mar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6165" y="6132552"/>
            <a:ext cx="2209800" cy="64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872" y="6066028"/>
            <a:ext cx="762000" cy="76327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 txBox="1"/>
          <p:nvPr/>
        </p:nvSpPr>
        <p:spPr>
          <a:xfrm>
            <a:off x="390150" y="1131125"/>
            <a:ext cx="57060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6212" marR="0" lvl="0" indent="-170497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ibre Franklin ExtraLight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    Material expands and quasi-static equilibrium (QSE) is established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ExtraLight"/>
              <a:ea typeface="Libre Franklin ExtraLight"/>
              <a:cs typeface="Libre Franklin ExtraLight"/>
              <a:sym typeface="Libre Franklin ExtraLight"/>
            </a:endParaRPr>
          </a:p>
          <a:p>
            <a:pPr marL="176212" marR="0" lvl="0" indent="-170497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ibre Franklin ExtraLight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    As expansion continues, nuclei fall out of equilibrium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ExtraLight"/>
              <a:ea typeface="Libre Franklin ExtraLight"/>
              <a:cs typeface="Libre Franklin ExtraLight"/>
              <a:sym typeface="Libre Franklin ExtraLight"/>
            </a:endParaRPr>
          </a:p>
          <a:p>
            <a:pPr marL="176212" marR="0" lvl="0" indent="-170497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Libre Franklin ExtraLight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   When 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44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Ti falls out of equilibrium, 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57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Ni(p,𝛾)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58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Cu controls the relative abundances within the cluster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ExtraLight"/>
              <a:ea typeface="Libre Franklin ExtraLight"/>
              <a:cs typeface="Libre Franklin ExtraLight"/>
              <a:sym typeface="Libre Franklin ExtraLight"/>
            </a:endParaRPr>
          </a:p>
        </p:txBody>
      </p:sp>
      <p:sp>
        <p:nvSpPr>
          <p:cNvPr id="192" name="Google Shape;192;p20"/>
          <p:cNvSpPr txBox="1">
            <a:spLocks noGrp="1"/>
          </p:cNvSpPr>
          <p:nvPr>
            <p:ph type="ftr" idx="11"/>
          </p:nvPr>
        </p:nvSpPr>
        <p:spPr>
          <a:xfrm>
            <a:off x="4191000" y="6264276"/>
            <a:ext cx="388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sym typeface="Libre Franklin"/>
              </a:rPr>
              <a:t>PHY-2011890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6">
            <a:alphaModFix/>
          </a:blip>
          <a:srcRect l="2543" b="25160"/>
          <a:stretch/>
        </p:blipFill>
        <p:spPr>
          <a:xfrm>
            <a:off x="6096000" y="1266900"/>
            <a:ext cx="5354401" cy="3744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6414525" y="5011900"/>
            <a:ext cx="4296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Georgios Magkotsios, </a:t>
            </a:r>
            <a:r>
              <a: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Nucleosynthesis During Freeze-out Expansions in Core-Collapse Supernovae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Dissertation, University of Notre Dame (2011)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79F5B0-9FDF-3713-CAE4-0AFC19D6F09C}"/>
              </a:ext>
            </a:extLst>
          </p:cNvPr>
          <p:cNvSpPr txBox="1"/>
          <p:nvPr/>
        </p:nvSpPr>
        <p:spPr>
          <a:xfrm>
            <a:off x="390150" y="5449824"/>
            <a:ext cx="55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courtesy Scott Carmichael (ND)</a:t>
            </a:r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l="4168" b="21507"/>
          <a:stretch/>
        </p:blipFill>
        <p:spPr>
          <a:xfrm>
            <a:off x="6096000" y="1271625"/>
            <a:ext cx="5330200" cy="37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 descr="http://isnap.nd.edu/graphics/isnaplogo_l.jpg"/>
          <p:cNvPicPr preferRelativeResize="0"/>
          <p:nvPr/>
        </p:nvPicPr>
        <p:blipFill rotWithShape="1">
          <a:blip r:embed="rId4">
            <a:alphaModFix/>
          </a:blip>
          <a:srcRect r="15732"/>
          <a:stretch/>
        </p:blipFill>
        <p:spPr>
          <a:xfrm>
            <a:off x="9692640" y="93985"/>
            <a:ext cx="2413325" cy="12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1"/>
          <p:cNvCxnSpPr/>
          <p:nvPr/>
        </p:nvCxnSpPr>
        <p:spPr>
          <a:xfrm>
            <a:off x="178526" y="918754"/>
            <a:ext cx="9335700" cy="8700"/>
          </a:xfrm>
          <a:prstGeom prst="straightConnector1">
            <a:avLst/>
          </a:prstGeom>
          <a:noFill/>
          <a:ln w="38100" cap="flat" cmpd="sng">
            <a:solidFill>
              <a:srgbClr val="EB820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p21"/>
          <p:cNvCxnSpPr/>
          <p:nvPr/>
        </p:nvCxnSpPr>
        <p:spPr>
          <a:xfrm flipH="1">
            <a:off x="178620" y="990600"/>
            <a:ext cx="7182300" cy="6900"/>
          </a:xfrm>
          <a:prstGeom prst="straightConnector1">
            <a:avLst/>
          </a:prstGeom>
          <a:noFill/>
          <a:ln w="38100" cap="flat" cmpd="sng">
            <a:solidFill>
              <a:srgbClr val="EB820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21"/>
          <p:cNvSpPr txBox="1"/>
          <p:nvPr/>
        </p:nvSpPr>
        <p:spPr>
          <a:xfrm>
            <a:off x="178526" y="228601"/>
            <a:ext cx="933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el-GR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α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-rich Freeze-out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0" y="6038088"/>
            <a:ext cx="12192000" cy="838200"/>
          </a:xfrm>
          <a:prstGeom prst="rect">
            <a:avLst/>
          </a:prstGeom>
          <a:gradFill>
            <a:gsLst>
              <a:gs pos="0">
                <a:srgbClr val="C8D8EB"/>
              </a:gs>
              <a:gs pos="48000">
                <a:srgbClr val="AEC5E1"/>
              </a:gs>
              <a:gs pos="75000">
                <a:srgbClr val="AEC5E1"/>
              </a:gs>
              <a:gs pos="85000">
                <a:srgbClr val="878FA7"/>
              </a:gs>
              <a:gs pos="100000">
                <a:srgbClr val="878FA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1" descr="http://onmessage.nd.edu/assets/41621/1_university_mar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6165" y="6132552"/>
            <a:ext cx="2209800" cy="64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872" y="6066028"/>
            <a:ext cx="762000" cy="76327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390150" y="1131125"/>
            <a:ext cx="57060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6212" marR="0" lvl="0" indent="-170497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ibre Franklin ExtraLight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    Material expands and quasi-static equilibrium (QSE) is established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ExtraLight"/>
              <a:ea typeface="Libre Franklin ExtraLight"/>
              <a:cs typeface="Libre Franklin ExtraLight"/>
              <a:sym typeface="Libre Franklin ExtraLight"/>
            </a:endParaRPr>
          </a:p>
          <a:p>
            <a:pPr marL="176212" marR="0" lvl="0" indent="-170497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ibre Franklin ExtraLight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    As expansion continues, nuclei fall out of equilibrium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ExtraLight"/>
              <a:ea typeface="Libre Franklin ExtraLight"/>
              <a:cs typeface="Libre Franklin ExtraLight"/>
              <a:sym typeface="Libre Franklin ExtraLight"/>
            </a:endParaRPr>
          </a:p>
          <a:p>
            <a:pPr marL="176212" marR="0" lvl="0" indent="-170497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Libre Franklin ExtraLight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   When </a:t>
            </a:r>
            <a:r>
              <a:rPr kumimoji="0" lang="en-US" sz="24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44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Ti falls out of equilibrium, </a:t>
            </a:r>
            <a:r>
              <a:rPr kumimoji="0" lang="en-US" sz="24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57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Ni(p,𝛾)</a:t>
            </a:r>
            <a:r>
              <a:rPr kumimoji="0" lang="en-US" sz="24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58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Cu controls the relative abundances within the cluster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ExtraLight"/>
              <a:ea typeface="Libre Franklin ExtraLight"/>
              <a:cs typeface="Libre Franklin ExtraLight"/>
              <a:sym typeface="Libre Franklin ExtraLight"/>
            </a:endParaRPr>
          </a:p>
        </p:txBody>
      </p:sp>
      <p:sp>
        <p:nvSpPr>
          <p:cNvPr id="209" name="Google Shape;209;p21"/>
          <p:cNvSpPr txBox="1">
            <a:spLocks noGrp="1"/>
          </p:cNvSpPr>
          <p:nvPr>
            <p:ph type="ftr" idx="11"/>
          </p:nvPr>
        </p:nvSpPr>
        <p:spPr>
          <a:xfrm>
            <a:off x="4191000" y="6264276"/>
            <a:ext cx="388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sym typeface="Libre Franklin"/>
              </a:rPr>
              <a:t>PHY-2011890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6414525" y="5011900"/>
            <a:ext cx="4296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Georgios Magkotsios, </a:t>
            </a:r>
            <a:r>
              <a: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Nucleosynthesis During Freeze-out Expansions in Core-Collapse Supernovae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Dissertation, University of Notre Dame (2011)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37AB1-8537-64AF-267E-F4E7836F2319}"/>
              </a:ext>
            </a:extLst>
          </p:cNvPr>
          <p:cNvSpPr txBox="1"/>
          <p:nvPr/>
        </p:nvSpPr>
        <p:spPr>
          <a:xfrm>
            <a:off x="390150" y="5449824"/>
            <a:ext cx="55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courtesy Scott Carmichael (ND)</a:t>
            </a:r>
            <a:endParaRPr lang="en-GB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2" descr="http://isnap.nd.edu/graphics/isnaplogo_l.jpg"/>
          <p:cNvPicPr preferRelativeResize="0"/>
          <p:nvPr/>
        </p:nvPicPr>
        <p:blipFill rotWithShape="1">
          <a:blip r:embed="rId3">
            <a:alphaModFix/>
          </a:blip>
          <a:srcRect r="15732"/>
          <a:stretch/>
        </p:blipFill>
        <p:spPr>
          <a:xfrm>
            <a:off x="9692640" y="93985"/>
            <a:ext cx="2413325" cy="120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2"/>
          <p:cNvCxnSpPr/>
          <p:nvPr/>
        </p:nvCxnSpPr>
        <p:spPr>
          <a:xfrm>
            <a:off x="178526" y="918754"/>
            <a:ext cx="9335700" cy="8700"/>
          </a:xfrm>
          <a:prstGeom prst="straightConnector1">
            <a:avLst/>
          </a:prstGeom>
          <a:noFill/>
          <a:ln w="38100" cap="flat" cmpd="sng">
            <a:solidFill>
              <a:srgbClr val="EB820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22"/>
          <p:cNvCxnSpPr/>
          <p:nvPr/>
        </p:nvCxnSpPr>
        <p:spPr>
          <a:xfrm flipH="1">
            <a:off x="178620" y="990600"/>
            <a:ext cx="7182300" cy="6900"/>
          </a:xfrm>
          <a:prstGeom prst="straightConnector1">
            <a:avLst/>
          </a:prstGeom>
          <a:noFill/>
          <a:ln w="38100" cap="flat" cmpd="sng">
            <a:solidFill>
              <a:srgbClr val="EB820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22"/>
          <p:cNvSpPr txBox="1"/>
          <p:nvPr/>
        </p:nvSpPr>
        <p:spPr>
          <a:xfrm>
            <a:off x="178526" y="228601"/>
            <a:ext cx="933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el-GR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α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-rich Freeze-out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0" y="6038088"/>
            <a:ext cx="12192000" cy="838200"/>
          </a:xfrm>
          <a:prstGeom prst="rect">
            <a:avLst/>
          </a:prstGeom>
          <a:gradFill>
            <a:gsLst>
              <a:gs pos="0">
                <a:srgbClr val="C8D8EB"/>
              </a:gs>
              <a:gs pos="48000">
                <a:srgbClr val="AEC5E1"/>
              </a:gs>
              <a:gs pos="75000">
                <a:srgbClr val="AEC5E1"/>
              </a:gs>
              <a:gs pos="85000">
                <a:srgbClr val="878FA7"/>
              </a:gs>
              <a:gs pos="100000">
                <a:srgbClr val="878FA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2" descr="http://onmessage.nd.edu/assets/41621/1_university_mar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6165" y="6132552"/>
            <a:ext cx="2209800" cy="64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872" y="6066028"/>
            <a:ext cx="762000" cy="76327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390150" y="1131125"/>
            <a:ext cx="57060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6212" marR="0" lvl="0" indent="-170497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ibre Franklin ExtraLight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    Material expands and quasi-static equilibrium (QSE) is established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ExtraLight"/>
              <a:ea typeface="Libre Franklin ExtraLight"/>
              <a:cs typeface="Libre Franklin ExtraLight"/>
              <a:sym typeface="Libre Franklin ExtraLight"/>
            </a:endParaRPr>
          </a:p>
          <a:p>
            <a:pPr marL="176212" marR="0" lvl="0" indent="-170497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ibre Franklin ExtraLight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    As expansion continues, nuclei fall out of equilibrium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ExtraLight"/>
              <a:ea typeface="Libre Franklin ExtraLight"/>
              <a:cs typeface="Libre Franklin ExtraLight"/>
              <a:sym typeface="Libre Franklin ExtraLight"/>
            </a:endParaRPr>
          </a:p>
          <a:p>
            <a:pPr marL="176212" marR="0" lvl="0" indent="-170497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Libre Franklin ExtraLight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   When </a:t>
            </a:r>
            <a:r>
              <a:rPr kumimoji="0" lang="en-US" sz="24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44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Ti falls out of equilibrium, </a:t>
            </a:r>
            <a:r>
              <a:rPr kumimoji="0" lang="en-US" sz="24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57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Ni(p,𝛾)</a:t>
            </a:r>
            <a:r>
              <a:rPr kumimoji="0" lang="en-US" sz="2400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58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 ExtraLight"/>
                <a:ea typeface="Libre Franklin ExtraLight"/>
                <a:cs typeface="Libre Franklin ExtraLight"/>
                <a:sym typeface="Libre Franklin ExtraLight"/>
              </a:rPr>
              <a:t>Cu controls the relative abundances within the cluster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 ExtraLight"/>
              <a:ea typeface="Libre Franklin ExtraLight"/>
              <a:cs typeface="Libre Franklin ExtraLight"/>
              <a:sym typeface="Libre Franklin ExtraLight"/>
            </a:endParaRPr>
          </a:p>
        </p:txBody>
      </p:sp>
      <p:sp>
        <p:nvSpPr>
          <p:cNvPr id="224" name="Google Shape;224;p22"/>
          <p:cNvSpPr txBox="1">
            <a:spLocks noGrp="1"/>
          </p:cNvSpPr>
          <p:nvPr>
            <p:ph type="ftr" idx="11"/>
          </p:nvPr>
        </p:nvSpPr>
        <p:spPr>
          <a:xfrm>
            <a:off x="4191000" y="6264276"/>
            <a:ext cx="388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/>
                <a:sym typeface="Libre Franklin"/>
              </a:rPr>
              <a:t>PHY-2011890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6414525" y="5011900"/>
            <a:ext cx="4296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Georgios Magkotsios, </a:t>
            </a:r>
            <a:r>
              <a: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Nucleosynthesis During Freeze-out Expansions in Core-Collapse Supernovae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Dissertation, University of Notre Dame (2011)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6">
            <a:alphaModFix/>
          </a:blip>
          <a:srcRect l="5393" t="1646" r="2406" b="23514"/>
          <a:stretch/>
        </p:blipFill>
        <p:spPr>
          <a:xfrm>
            <a:off x="6096003" y="1294075"/>
            <a:ext cx="5315572" cy="3717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4D9AFF-D7FC-DA38-14B8-4AE90E381E0E}"/>
              </a:ext>
            </a:extLst>
          </p:cNvPr>
          <p:cNvSpPr txBox="1"/>
          <p:nvPr/>
        </p:nvSpPr>
        <p:spPr>
          <a:xfrm>
            <a:off x="390150" y="5449824"/>
            <a:ext cx="55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courtesy Scott Carmichael (ND)</a:t>
            </a:r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6B484-AEEC-BC4C-94F0-265F4A719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AD63F-0346-3D37-EB9D-109E0D6E1752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What have we managed to make?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23275-2EC6-473B-B4D1-6D4C0794A5C9}"/>
              </a:ext>
            </a:extLst>
          </p:cNvPr>
          <p:cNvSpPr txBox="1"/>
          <p:nvPr/>
        </p:nvSpPr>
        <p:spPr>
          <a:xfrm>
            <a:off x="283464" y="932688"/>
            <a:ext cx="50474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All of that work has got our star up to iron – maybe traces of up to zinc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No more energy is generated after the iron peak because no more energy is generated in fusion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BE/A of compound system needs to exceed the BE/A of the components to support a star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170E3-9A1F-51E4-2DC5-3E8E567C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952" y="4209793"/>
            <a:ext cx="3391687" cy="24488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F97285-8DC7-69DF-ABFE-50A8CA8295E9}"/>
              </a:ext>
            </a:extLst>
          </p:cNvPr>
          <p:cNvGrpSpPr/>
          <p:nvPr/>
        </p:nvGrpSpPr>
        <p:grpSpPr>
          <a:xfrm>
            <a:off x="6096000" y="932688"/>
            <a:ext cx="5047488" cy="3257550"/>
            <a:chOff x="5330952" y="733425"/>
            <a:chExt cx="5047488" cy="32575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A43B05-55F9-58EB-056A-44AFEB4ECCF6}"/>
                </a:ext>
              </a:extLst>
            </p:cNvPr>
            <p:cNvSpPr/>
            <p:nvPr/>
          </p:nvSpPr>
          <p:spPr>
            <a:xfrm>
              <a:off x="5330952" y="733425"/>
              <a:ext cx="5047488" cy="32575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50" name="Picture 2" descr="Nuclear Binding Energy">
              <a:extLst>
                <a:ext uri="{FF2B5EF4-FFF2-40B4-BE49-F238E27FC236}">
                  <a16:creationId xmlns:a16="http://schemas.microsoft.com/office/drawing/2014/main" id="{57ECAE49-C3F8-B36C-75A4-2B5A66515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5" y="750327"/>
              <a:ext cx="4876800" cy="318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16015D0-36B9-EB1D-02AF-CAE1159FD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639" y="4209792"/>
            <a:ext cx="3488914" cy="2448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C86453-92CD-9437-6115-AED7E62D2C75}"/>
              </a:ext>
            </a:extLst>
          </p:cNvPr>
          <p:cNvSpPr txBox="1"/>
          <p:nvPr/>
        </p:nvSpPr>
        <p:spPr>
          <a:xfrm>
            <a:off x="8604123" y="2657475"/>
            <a:ext cx="1520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Hyperphysics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3392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71DFA-2645-A4AC-11C4-FED6EFE7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37E38-EAF8-B4F8-56F5-020DEC902FB5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have we managed to make?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855C7-75AF-59A8-2290-6FA20409F337}"/>
              </a:ext>
            </a:extLst>
          </p:cNvPr>
          <p:cNvSpPr txBox="1"/>
          <p:nvPr/>
        </p:nvSpPr>
        <p:spPr>
          <a:xfrm>
            <a:off x="283464" y="932688"/>
            <a:ext cx="50474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The neutrinos are taking away most energy at this point – core contracts to make up this energy loss because nuclear processes can’t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Temperature rises are core contracts – photodisintegration of nuclei (endothermic process)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Losing more energy – more collapse!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Only stops when protons capture free electrons (also endothermic) and then neutron degenerate system in the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FB364-5AD9-E94A-3EFA-6221D401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952" y="4209793"/>
            <a:ext cx="3391687" cy="24488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000338D-3989-3589-D9D4-8458AEF856B1}"/>
              </a:ext>
            </a:extLst>
          </p:cNvPr>
          <p:cNvGrpSpPr/>
          <p:nvPr/>
        </p:nvGrpSpPr>
        <p:grpSpPr>
          <a:xfrm>
            <a:off x="6096000" y="932688"/>
            <a:ext cx="5047488" cy="3257550"/>
            <a:chOff x="5330952" y="733425"/>
            <a:chExt cx="5047488" cy="32575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F3AACD-1193-C01C-7835-CC8930C332C8}"/>
                </a:ext>
              </a:extLst>
            </p:cNvPr>
            <p:cNvSpPr/>
            <p:nvPr/>
          </p:nvSpPr>
          <p:spPr>
            <a:xfrm>
              <a:off x="5330952" y="733425"/>
              <a:ext cx="5047488" cy="32575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50" name="Picture 2" descr="Nuclear Binding Energy">
              <a:extLst>
                <a:ext uri="{FF2B5EF4-FFF2-40B4-BE49-F238E27FC236}">
                  <a16:creationId xmlns:a16="http://schemas.microsoft.com/office/drawing/2014/main" id="{03E54BC2-0706-E29F-0F0F-B11F82054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5" y="750327"/>
              <a:ext cx="4876800" cy="318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ABFBDC-725D-9C8C-630F-393EB88D6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639" y="4209792"/>
            <a:ext cx="3488914" cy="2448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148D73-067A-7FB1-2FBF-B49861EA83FB}"/>
              </a:ext>
            </a:extLst>
          </p:cNvPr>
          <p:cNvSpPr txBox="1"/>
          <p:nvPr/>
        </p:nvSpPr>
        <p:spPr>
          <a:xfrm>
            <a:off x="8604123" y="2657475"/>
            <a:ext cx="1520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Hyperphysics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4002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A31B68-1753-EA86-AEDD-E8D14212A47D}"/>
              </a:ext>
            </a:extLst>
          </p:cNvPr>
          <p:cNvSpPr txBox="1"/>
          <p:nvPr/>
        </p:nvSpPr>
        <p:spPr>
          <a:xfrm>
            <a:off x="283464" y="932688"/>
            <a:ext cx="50474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The neutrinos are taking </a:t>
            </a:r>
            <a:r>
              <a:rPr lang="en-US" sz="2200">
                <a:solidFill>
                  <a:schemeClr val="bg1"/>
                </a:solidFill>
              </a:rPr>
              <a:t>away much of the </a:t>
            </a:r>
            <a:r>
              <a:rPr lang="en-US" sz="2200" dirty="0">
                <a:solidFill>
                  <a:schemeClr val="bg1"/>
                </a:solidFill>
              </a:rPr>
              <a:t>energy at this point – core contracts to make up this energy loss because nuclear processes can’t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Temperature rises are core contracts – photodisintegration of nuclei (endothermic process)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Losing more energy – more collapse!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Only stops when protons capture free electrons (also endothermic) and then neutron degenerate system in the 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54150-2699-C223-2683-02FE8C10EB99}"/>
              </a:ext>
            </a:extLst>
          </p:cNvPr>
          <p:cNvSpPr txBox="1"/>
          <p:nvPr/>
        </p:nvSpPr>
        <p:spPr>
          <a:xfrm>
            <a:off x="1401920" y="199383"/>
            <a:ext cx="9552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You fool, as if it matters how a star falls down?*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D31E8-FE63-129C-5940-5217E5D42CFD}"/>
              </a:ext>
            </a:extLst>
          </p:cNvPr>
          <p:cNvSpPr txBox="1"/>
          <p:nvPr/>
        </p:nvSpPr>
        <p:spPr>
          <a:xfrm>
            <a:off x="6851525" y="630270"/>
            <a:ext cx="4277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*approximately “The Lion In Winter” (1968) which won three Oscars btw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5" name="smv2_mp4">
            <a:hlinkClick r:id="" action="ppaction://media"/>
            <a:extLst>
              <a:ext uri="{FF2B5EF4-FFF2-40B4-BE49-F238E27FC236}">
                <a16:creationId xmlns:a16="http://schemas.microsoft.com/office/drawing/2014/main" id="{643647EA-1827-30BD-F1D0-9BADF94ED4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8500" y="1012818"/>
            <a:ext cx="6013450" cy="4100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84799-562F-55D7-136D-50AC04668B67}"/>
              </a:ext>
            </a:extLst>
          </p:cNvPr>
          <p:cNvSpPr txBox="1"/>
          <p:nvPr/>
        </p:nvSpPr>
        <p:spPr>
          <a:xfrm>
            <a:off x="6096000" y="5248275"/>
            <a:ext cx="539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JINAweb.org – hydrodynamic 2D simulation of explosion of massive star core, blue/green boundary is Si-O boundary infalling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2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3C114-D201-649E-388A-9F8ECDD0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43AB21-7E53-C4C8-0CE7-8DB9067F2AEC}"/>
              </a:ext>
            </a:extLst>
          </p:cNvPr>
          <p:cNvSpPr txBox="1"/>
          <p:nvPr/>
        </p:nvSpPr>
        <p:spPr>
          <a:xfrm>
            <a:off x="283464" y="932688"/>
            <a:ext cx="50474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The infalling layers of the star “bounce” off the core (also neutrinos may transport some energy through the star)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Thermal pulse through the outer layers of the star cause many different reactions in different regions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He-shell, H-shell both have sudden nucleosynthesis events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Can e.g. result in </a:t>
            </a:r>
            <a:r>
              <a:rPr lang="en-US" sz="2200" baseline="30000" dirty="0">
                <a:solidFill>
                  <a:schemeClr val="bg1"/>
                </a:solidFill>
              </a:rPr>
              <a:t>15</a:t>
            </a:r>
            <a:r>
              <a:rPr lang="en-US" sz="2200" dirty="0">
                <a:solidFill>
                  <a:schemeClr val="bg1"/>
                </a:solidFill>
              </a:rPr>
              <a:t>N/</a:t>
            </a:r>
            <a:r>
              <a:rPr lang="en-US" sz="2200" baseline="30000" dirty="0">
                <a:solidFill>
                  <a:schemeClr val="bg1"/>
                </a:solidFill>
              </a:rPr>
              <a:t>18</a:t>
            </a:r>
            <a:r>
              <a:rPr lang="en-US" sz="2200" dirty="0">
                <a:solidFill>
                  <a:schemeClr val="bg1"/>
                </a:solidFill>
              </a:rPr>
              <a:t>O production in the He-burning 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74A1-1AED-7467-69A7-66A0328FCC0C}"/>
              </a:ext>
            </a:extLst>
          </p:cNvPr>
          <p:cNvSpPr txBox="1"/>
          <p:nvPr/>
        </p:nvSpPr>
        <p:spPr>
          <a:xfrm>
            <a:off x="1401920" y="199383"/>
            <a:ext cx="9552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You fool, as if it matters how a star falls down?*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BD6F6-5E65-DA63-66A6-CD06E9F66592}"/>
              </a:ext>
            </a:extLst>
          </p:cNvPr>
          <p:cNvSpPr txBox="1"/>
          <p:nvPr/>
        </p:nvSpPr>
        <p:spPr>
          <a:xfrm>
            <a:off x="6851525" y="630270"/>
            <a:ext cx="4277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*approximately “The Lion In Winter” (1968) which won three Oscars btw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6146" name="Picture 2" descr="Figure 1. Refer to the following caption and surrounding text.">
            <a:extLst>
              <a:ext uri="{FF2B5EF4-FFF2-40B4-BE49-F238E27FC236}">
                <a16:creationId xmlns:a16="http://schemas.microsoft.com/office/drawing/2014/main" id="{1945ADF5-1F42-5DD5-D7B4-0D8C28CC6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68" y="932688"/>
            <a:ext cx="3630182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58F609-2A26-11BA-CDAD-6C44E250A674}"/>
              </a:ext>
            </a:extLst>
          </p:cNvPr>
          <p:cNvSpPr txBox="1"/>
          <p:nvPr/>
        </p:nvSpPr>
        <p:spPr>
          <a:xfrm>
            <a:off x="6851525" y="6219825"/>
            <a:ext cx="474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Groopman</a:t>
            </a:r>
            <a:r>
              <a:rPr lang="en-US" dirty="0">
                <a:solidFill>
                  <a:schemeClr val="bg1"/>
                </a:solidFill>
              </a:rPr>
              <a:t>++ </a:t>
            </a:r>
            <a:r>
              <a:rPr lang="en-US" dirty="0" err="1">
                <a:solidFill>
                  <a:schemeClr val="bg1"/>
                </a:solidFill>
              </a:rPr>
              <a:t>ApJL</a:t>
            </a:r>
            <a:r>
              <a:rPr lang="en-US" dirty="0">
                <a:solidFill>
                  <a:schemeClr val="bg1"/>
                </a:solidFill>
              </a:rPr>
              <a:t> 754 L8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58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1DF33-D0B8-4AAE-1723-A923EB4F9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563DD-3C6E-23F0-30C9-563F7EBFD58E}"/>
              </a:ext>
            </a:extLst>
          </p:cNvPr>
          <p:cNvSpPr txBox="1"/>
          <p:nvPr/>
        </p:nvSpPr>
        <p:spPr>
          <a:xfrm>
            <a:off x="283464" y="932688"/>
            <a:ext cx="50474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The infalling layers of the star “bounce” off the core (also neutrinos may transport some energy through the star)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Thermal pulse through the outer layers of the star cause many different reactions in different regions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He-shell, H-shell both have sudden nucleosynthesis events</a:t>
            </a:r>
          </a:p>
          <a:p>
            <a:pPr>
              <a:buClr>
                <a:schemeClr val="bg1"/>
              </a:buClr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200" dirty="0">
                <a:solidFill>
                  <a:schemeClr val="bg1"/>
                </a:solidFill>
              </a:rPr>
              <a:t>Can e.g. result in </a:t>
            </a:r>
            <a:r>
              <a:rPr lang="en-US" sz="2200" baseline="30000" dirty="0">
                <a:solidFill>
                  <a:schemeClr val="bg1"/>
                </a:solidFill>
              </a:rPr>
              <a:t>15</a:t>
            </a:r>
            <a:r>
              <a:rPr lang="en-US" sz="2200" dirty="0">
                <a:solidFill>
                  <a:schemeClr val="bg1"/>
                </a:solidFill>
              </a:rPr>
              <a:t>N/</a:t>
            </a:r>
            <a:r>
              <a:rPr lang="en-US" sz="2200" baseline="30000" dirty="0">
                <a:solidFill>
                  <a:schemeClr val="bg1"/>
                </a:solidFill>
              </a:rPr>
              <a:t>18</a:t>
            </a:r>
            <a:r>
              <a:rPr lang="en-US" sz="2200" dirty="0">
                <a:solidFill>
                  <a:schemeClr val="bg1"/>
                </a:solidFill>
              </a:rPr>
              <a:t>O production in the He-burning 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F34E3-65ED-A5DA-A2AD-9F18155C5331}"/>
              </a:ext>
            </a:extLst>
          </p:cNvPr>
          <p:cNvSpPr txBox="1"/>
          <p:nvPr/>
        </p:nvSpPr>
        <p:spPr>
          <a:xfrm>
            <a:off x="1401920" y="199383"/>
            <a:ext cx="9552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You fool, as if it matters how a star falls down?*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DFF11-E04F-94B8-7B83-ED93B80E3D76}"/>
              </a:ext>
            </a:extLst>
          </p:cNvPr>
          <p:cNvSpPr txBox="1"/>
          <p:nvPr/>
        </p:nvSpPr>
        <p:spPr>
          <a:xfrm>
            <a:off x="6851525" y="630270"/>
            <a:ext cx="4277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*approximately “The Lion In Winter” (1968) which won three Oscars btw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6" name="smv2_mp4">
            <a:hlinkClick r:id="" action="ppaction://media"/>
            <a:extLst>
              <a:ext uri="{FF2B5EF4-FFF2-40B4-BE49-F238E27FC236}">
                <a16:creationId xmlns:a16="http://schemas.microsoft.com/office/drawing/2014/main" id="{4132CDD1-B581-DD4E-CB15-157DB6956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8500" y="1012818"/>
            <a:ext cx="6013450" cy="4100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569175-47E0-45C8-96C4-93EC5476D8D2}"/>
              </a:ext>
            </a:extLst>
          </p:cNvPr>
          <p:cNvSpPr txBox="1"/>
          <p:nvPr/>
        </p:nvSpPr>
        <p:spPr>
          <a:xfrm>
            <a:off x="6096000" y="5248275"/>
            <a:ext cx="539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JINAweb.org – hydrodynamic 2D simulation of explosion of massive star core, blue/green boundary is Si-O boundary infalling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0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CD1CD6-7249-FB52-BB1D-FFE7AE14E2A7}"/>
              </a:ext>
            </a:extLst>
          </p:cNvPr>
          <p:cNvSpPr txBox="1"/>
          <p:nvPr/>
        </p:nvSpPr>
        <p:spPr>
          <a:xfrm>
            <a:off x="1401920" y="199383"/>
            <a:ext cx="955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Useful resources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FF77C-ED7B-8F0B-2E2B-6D39559C9B24}"/>
              </a:ext>
            </a:extLst>
          </p:cNvPr>
          <p:cNvSpPr txBox="1"/>
          <p:nvPr/>
        </p:nvSpPr>
        <p:spPr>
          <a:xfrm>
            <a:off x="283464" y="932688"/>
            <a:ext cx="5047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I cannot recommend Frank Timmes’s website (cococubed.com) strongly enough</a:t>
            </a: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-Lots of educational material and MESA examples (think </a:t>
            </a:r>
            <a:r>
              <a:rPr lang="en-US" sz="2400" dirty="0" err="1">
                <a:solidFill>
                  <a:schemeClr val="bg1"/>
                </a:solidFill>
              </a:rPr>
              <a:t>WinNet</a:t>
            </a:r>
            <a:r>
              <a:rPr lang="en-US" sz="2400" dirty="0">
                <a:solidFill>
                  <a:schemeClr val="bg1"/>
                </a:solidFill>
              </a:rPr>
              <a:t> but harder)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Christian Iliadis’s textbook “Nuclear Physics of Stars” is a wonderful resource and includes a lot of example calculations which help with understanding networks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E3D82D6-E49E-6BE1-772D-7F47B36A5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898" y="1411527"/>
            <a:ext cx="561881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3A3B3D-9333-24A2-1ED6-E3975B2CDEAD}"/>
              </a:ext>
            </a:extLst>
          </p:cNvPr>
          <p:cNvSpPr txBox="1"/>
          <p:nvPr/>
        </p:nvSpPr>
        <p:spPr>
          <a:xfrm>
            <a:off x="7467600" y="5716827"/>
            <a:ext cx="2809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Tiffany Ard from Frank’s website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07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845D7-3E05-0B98-E760-D992E3B730DC}"/>
              </a:ext>
            </a:extLst>
          </p:cNvPr>
          <p:cNvSpPr txBox="1"/>
          <p:nvPr/>
        </p:nvSpPr>
        <p:spPr>
          <a:xfrm>
            <a:off x="1356200" y="296939"/>
            <a:ext cx="671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are stars and how do they work?</a:t>
            </a:r>
            <a:endParaRPr lang="en-GB" sz="28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6E0B8-DAF0-944D-6828-6B8924260750}"/>
              </a:ext>
            </a:extLst>
          </p:cNvPr>
          <p:cNvSpPr txBox="1"/>
          <p:nvPr/>
        </p:nvSpPr>
        <p:spPr>
          <a:xfrm>
            <a:off x="283464" y="969264"/>
            <a:ext cx="55046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Stars are balls of gas hot and dense enough to cause nuclear fusion in their cores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Engines converting mass into energy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How did we learn that this is the origin of the heat from stars?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1862: The Baron Kelvin of Largs (yes, that Kelvin) concluded that chemical processes cannot generate enough energy for the Sun to keep burning (based on coal) 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Concluded that meteor infall was the cause of the continued heating of the Sun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F13D7-4F15-E082-7B98-B1D09DF2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97" y="1578404"/>
            <a:ext cx="5554584" cy="1007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2E30B-111D-AF3B-ED60-7CE3D45D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97" y="2770568"/>
            <a:ext cx="5540223" cy="731584"/>
          </a:xfrm>
          <a:prstGeom prst="rect">
            <a:avLst/>
          </a:prstGeom>
        </p:spPr>
      </p:pic>
      <p:pic>
        <p:nvPicPr>
          <p:cNvPr id="1026" name="Picture 2" descr="Lord Kelvin - Wikipedia">
            <a:extLst>
              <a:ext uri="{FF2B5EF4-FFF2-40B4-BE49-F238E27FC236}">
                <a16:creationId xmlns:a16="http://schemas.microsoft.com/office/drawing/2014/main" id="{6700302C-EFDE-11A9-1951-1C43F6D6C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850" y="3687167"/>
            <a:ext cx="2047267" cy="258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eterhouse, Cambridge - Wikipedia">
            <a:extLst>
              <a:ext uri="{FF2B5EF4-FFF2-40B4-BE49-F238E27FC236}">
                <a16:creationId xmlns:a16="http://schemas.microsoft.com/office/drawing/2014/main" id="{C12E6608-E3EC-48FD-7348-B817C7D95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117" y="3806289"/>
            <a:ext cx="3112544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44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909EC-6B97-6A36-6266-B2EF0ADA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EEE012-528D-6537-47FF-CDC40293D2D7}"/>
              </a:ext>
            </a:extLst>
          </p:cNvPr>
          <p:cNvSpPr txBox="1"/>
          <p:nvPr/>
        </p:nvSpPr>
        <p:spPr>
          <a:xfrm>
            <a:off x="1374488" y="86627"/>
            <a:ext cx="671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What are stars and how do they work?</a:t>
            </a:r>
            <a:endParaRPr kumimoji="0" lang="en-GB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FD666-BADF-7545-6CF5-9EFA046136B7}"/>
              </a:ext>
            </a:extLst>
          </p:cNvPr>
          <p:cNvSpPr txBox="1"/>
          <p:nvPr/>
        </p:nvSpPr>
        <p:spPr>
          <a:xfrm>
            <a:off x="283464" y="969264"/>
            <a:ext cx="55046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1868: helium spectral lines (discovery of this element!)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1938: hydrogen burning (pp chains and CNO cycles) proposed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1952: first direct evidence of continuing nuclear reactions in stars (Tc absorption lines in stellar spectra)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1957: B</a:t>
            </a:r>
            <a:r>
              <a:rPr lang="en-US" sz="2400" baseline="30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FH – Burbidge, Burbidge, Fowler and Hoyle (and Cameron) review the available literature and add observations and lab reaction studies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34D62-C759-0970-A793-4AB0D7A3E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96" y="5195618"/>
            <a:ext cx="3946779" cy="154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27557-EDF9-2EEC-7708-CFD5FD738F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6" t="12034"/>
          <a:stretch>
            <a:fillRect/>
          </a:stretch>
        </p:blipFill>
        <p:spPr>
          <a:xfrm>
            <a:off x="6318504" y="3520440"/>
            <a:ext cx="4111965" cy="963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C3E183-2D86-2EDA-7DA9-246C424F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460" y="4484138"/>
            <a:ext cx="5334744" cy="600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D0C51-78D4-4A27-F221-9E8B3C93E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96" y="1609833"/>
            <a:ext cx="4111965" cy="899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96A5A6-5144-425B-9A15-8B3AB72C3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995" y="2508889"/>
            <a:ext cx="4870209" cy="822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0518B1-0029-736F-BD0B-D6CD81CC768C}"/>
              </a:ext>
            </a:extLst>
          </p:cNvPr>
          <p:cNvSpPr txBox="1"/>
          <p:nvPr/>
        </p:nvSpPr>
        <p:spPr>
          <a:xfrm>
            <a:off x="7120995" y="2770072"/>
            <a:ext cx="1565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I left out </a:t>
            </a:r>
            <a:r>
              <a:rPr lang="en-US" sz="100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Weizsacker</a:t>
            </a: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because it’s in German</a:t>
            </a:r>
            <a:endParaRPr lang="en-GB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2" name="Picture 4" descr="Who discovered helium?">
            <a:extLst>
              <a:ext uri="{FF2B5EF4-FFF2-40B4-BE49-F238E27FC236}">
                <a16:creationId xmlns:a16="http://schemas.microsoft.com/office/drawing/2014/main" id="{B27184D9-D139-4883-3A53-5EC03009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685" y="117990"/>
            <a:ext cx="2739042" cy="145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51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C666-638A-6F36-1DBB-746B59D1E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5757CA-2C3B-9F5C-95F3-B32A954C50BC}"/>
              </a:ext>
            </a:extLst>
          </p:cNvPr>
          <p:cNvSpPr txBox="1"/>
          <p:nvPr/>
        </p:nvSpPr>
        <p:spPr>
          <a:xfrm>
            <a:off x="1365344" y="260363"/>
            <a:ext cx="671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the origin of the elements?</a:t>
            </a:r>
            <a:endParaRPr lang="en-GB" sz="32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15CD6-8CB5-4CBB-2224-9353021FBDAC}"/>
              </a:ext>
            </a:extLst>
          </p:cNvPr>
          <p:cNvSpPr txBox="1"/>
          <p:nvPr/>
        </p:nvSpPr>
        <p:spPr>
          <a:xfrm>
            <a:off x="283464" y="969264"/>
            <a:ext cx="54681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questions are we trying to answer?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I propose: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Why do we see certain patterns in the elements in the universe?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What does this pattern of elements tell us about the connection between nuclear physics and stars?</a:t>
            </a:r>
          </a:p>
        </p:txBody>
      </p:sp>
      <p:pic>
        <p:nvPicPr>
          <p:cNvPr id="3074" name="Picture 2" descr="Cosmic Abundance - an overview | ScienceDirect Topics">
            <a:extLst>
              <a:ext uri="{FF2B5EF4-FFF2-40B4-BE49-F238E27FC236}">
                <a16:creationId xmlns:a16="http://schemas.microsoft.com/office/drawing/2014/main" id="{9EC573BD-E776-E506-AEC7-810FBC13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26" y="899503"/>
            <a:ext cx="4511040" cy="564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D9A19B-A655-BF0A-5CFF-A66870EE1E28}"/>
              </a:ext>
            </a:extLst>
          </p:cNvPr>
          <p:cNvSpPr txBox="1"/>
          <p:nvPr/>
        </p:nvSpPr>
        <p:spPr>
          <a:xfrm>
            <a:off x="7204712" y="1148396"/>
            <a:ext cx="3746754" cy="611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  <a:buNone/>
            </a:pPr>
            <a:r>
              <a:rPr lang="en-US" b="0" i="0" u="none" strike="noStrike">
                <a:solidFill>
                  <a:srgbClr val="1F1F1F"/>
                </a:solidFill>
                <a:effectLst/>
                <a:latin typeface="ElsevierSans"/>
                <a:hlinkClick r:id="rId3" tooltip="Go to Encyclopedia of Spectroscopy and Spectrometry on ScienceDirect"/>
              </a:rPr>
              <a:t>Encyclopedia of Spectroscopy and Spectrometry</a:t>
            </a:r>
            <a:endParaRPr lang="en-US" b="0" i="0">
              <a:solidFill>
                <a:srgbClr val="1F1F1F"/>
              </a:solidFill>
              <a:effectLst/>
              <a:latin typeface="ElsevierSans"/>
            </a:endParaRPr>
          </a:p>
          <a:p>
            <a:pPr algn="ctr">
              <a:lnSpc>
                <a:spcPts val="1650"/>
              </a:lnSpc>
            </a:pPr>
            <a:r>
              <a:rPr lang="en-US" b="0" i="0">
                <a:solidFill>
                  <a:srgbClr val="1F1F1F"/>
                </a:solidFill>
                <a:effectLst/>
                <a:latin typeface="ElsevierSans"/>
              </a:rPr>
              <a:t>1999, Pages 359-367</a:t>
            </a:r>
          </a:p>
        </p:txBody>
      </p:sp>
    </p:spTree>
    <p:extLst>
      <p:ext uri="{BB962C8B-B14F-4D97-AF65-F5344CB8AC3E}">
        <p14:creationId xmlns:p14="http://schemas.microsoft.com/office/powerpoint/2010/main" val="3028009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67AC2-1879-EB80-FF64-674E4D065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0B341D-9505-5B29-F3A1-E1A0BD63502C}"/>
              </a:ext>
            </a:extLst>
          </p:cNvPr>
          <p:cNvSpPr txBox="1"/>
          <p:nvPr/>
        </p:nvSpPr>
        <p:spPr>
          <a:xfrm>
            <a:off x="1365344" y="260363"/>
            <a:ext cx="671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What is the origin of the elements?</a:t>
            </a:r>
            <a:endParaRPr lang="en-GB" sz="32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CB398-0F1D-C7DF-B18A-516D93A31259}"/>
              </a:ext>
            </a:extLst>
          </p:cNvPr>
          <p:cNvSpPr txBox="1"/>
          <p:nvPr/>
        </p:nvSpPr>
        <p:spPr>
          <a:xfrm>
            <a:off x="283464" y="969264"/>
            <a:ext cx="54681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questions are we trying to answer?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 propose: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Why do we see certain patterns in the elements in the universe?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What does this pattern of elements tell us about the connection between nuclear physics and stars?</a:t>
            </a:r>
          </a:p>
        </p:txBody>
      </p:sp>
      <p:pic>
        <p:nvPicPr>
          <p:cNvPr id="4098" name="Picture 2" descr="Solar System elemental abundances – Particle and Nuclear Astrophysics @  Illinois">
            <a:extLst>
              <a:ext uri="{FF2B5EF4-FFF2-40B4-BE49-F238E27FC236}">
                <a16:creationId xmlns:a16="http://schemas.microsoft.com/office/drawing/2014/main" id="{0EEAA9EA-60FC-7F32-59BE-C1B444CCC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26" y="2066544"/>
            <a:ext cx="4815840" cy="361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1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3EA212-C62F-3014-F40E-A96FE7FC1C38}"/>
              </a:ext>
            </a:extLst>
          </p:cNvPr>
          <p:cNvSpPr/>
          <p:nvPr/>
        </p:nvSpPr>
        <p:spPr>
          <a:xfrm>
            <a:off x="5431536" y="146304"/>
            <a:ext cx="3657600" cy="3621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ECA78-FE7F-9971-D8C8-3B899EFC1891}"/>
              </a:ext>
            </a:extLst>
          </p:cNvPr>
          <p:cNvSpPr txBox="1"/>
          <p:nvPr/>
        </p:nvSpPr>
        <p:spPr>
          <a:xfrm>
            <a:off x="1365344" y="260363"/>
            <a:ext cx="671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The Big Bang</a:t>
            </a:r>
            <a:endParaRPr lang="en-GB" sz="3200">
              <a:solidFill>
                <a:schemeClr val="bg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6698687-E678-42C5-673A-E18064B1C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504" y="26036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DB88D5-FB19-092D-9178-F00B001E551C}"/>
              </a:ext>
            </a:extLst>
          </p:cNvPr>
          <p:cNvSpPr txBox="1"/>
          <p:nvPr/>
        </p:nvSpPr>
        <p:spPr>
          <a:xfrm>
            <a:off x="283464" y="969264"/>
            <a:ext cx="5468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 the beginning: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Matter cools after the Big Bang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Produce hadrons (</a:t>
            </a:r>
            <a:r>
              <a:rPr lang="en-US" sz="2800" dirty="0" err="1">
                <a:solidFill>
                  <a:schemeClr val="bg1"/>
                </a:solidFill>
              </a:rPr>
              <a:t>protons+neutrons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Can form the first nuclei but don’t have long and can’t get beyond A=7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AAF6F1-F82F-175C-CF8D-7E289BA0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821" y="3020554"/>
            <a:ext cx="4156867" cy="36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885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05332-D87E-DF9A-B413-8444EF5CB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1410A9-431A-2571-EF9E-D45714C0F6D1}"/>
              </a:ext>
            </a:extLst>
          </p:cNvPr>
          <p:cNvSpPr txBox="1"/>
          <p:nvPr/>
        </p:nvSpPr>
        <p:spPr>
          <a:xfrm>
            <a:off x="1365344" y="260363"/>
            <a:ext cx="671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The lives of </a:t>
            </a:r>
            <a:r>
              <a:rPr lang="en-US" sz="3200" strike="sngStrike">
                <a:solidFill>
                  <a:schemeClr val="bg1"/>
                </a:solidFill>
              </a:rPr>
              <a:t>others</a:t>
            </a:r>
            <a:r>
              <a:rPr lang="en-US" sz="3200">
                <a:solidFill>
                  <a:schemeClr val="bg1"/>
                </a:solidFill>
              </a:rPr>
              <a:t> stars</a:t>
            </a:r>
            <a:endParaRPr lang="en-GB" sz="3200">
              <a:solidFill>
                <a:schemeClr val="bg1"/>
              </a:solidFill>
            </a:endParaRPr>
          </a:p>
        </p:txBody>
      </p:sp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60759444-2D81-1B39-9FAC-AB4CE2B0B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" y="811367"/>
            <a:ext cx="11317986" cy="552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D2F58-585C-D12D-C621-A4636759781D}"/>
              </a:ext>
            </a:extLst>
          </p:cNvPr>
          <p:cNvSpPr txBox="1"/>
          <p:nvPr/>
        </p:nvSpPr>
        <p:spPr>
          <a:xfrm>
            <a:off x="5223510" y="633478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By R.N. Bailey - Own work, CC BY 4.0, https://commons.wikimedia.org/w/index.php?curid=59672008</a:t>
            </a:r>
          </a:p>
        </p:txBody>
      </p:sp>
    </p:spTree>
    <p:extLst>
      <p:ext uri="{BB962C8B-B14F-4D97-AF65-F5344CB8AC3E}">
        <p14:creationId xmlns:p14="http://schemas.microsoft.com/office/powerpoint/2010/main" val="3671532773"/>
      </p:ext>
    </p:extLst>
  </p:cSld>
  <p:clrMapOvr>
    <a:masterClrMapping/>
  </p:clrMapOvr>
</p:sld>
</file>

<file path=ppt/theme/theme1.xml><?xml version="1.0" encoding="utf-8"?>
<a:theme xmlns:a="http://schemas.openxmlformats.org/drawingml/2006/main" name="24_Template_PowerPoint_Dark">
  <a:themeElements>
    <a:clrScheme name="TAMU - 2024 Update">
      <a:dk1>
        <a:srgbClr val="500000"/>
      </a:dk1>
      <a:lt1>
        <a:srgbClr val="FFFFFF"/>
      </a:lt1>
      <a:dk2>
        <a:srgbClr val="732F2F"/>
      </a:dk2>
      <a:lt2>
        <a:srgbClr val="F7F5F0"/>
      </a:lt2>
      <a:accent1>
        <a:srgbClr val="202020"/>
      </a:accent1>
      <a:accent2>
        <a:srgbClr val="F6F6F6"/>
      </a:accent2>
      <a:accent3>
        <a:srgbClr val="F6F6F6"/>
      </a:accent3>
      <a:accent4>
        <a:srgbClr val="F6F6F6"/>
      </a:accent4>
      <a:accent5>
        <a:srgbClr val="D6D3C3"/>
      </a:accent5>
      <a:accent6>
        <a:srgbClr val="732F2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24_Template_PowerPoint_Dark</Template>
  <TotalTime>7962</TotalTime>
  <Words>2533</Words>
  <Application>Microsoft Office PowerPoint</Application>
  <PresentationFormat>Widescreen</PresentationFormat>
  <Paragraphs>355</Paragraphs>
  <Slides>38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Aptos</vt:lpstr>
      <vt:lpstr>Arial</vt:lpstr>
      <vt:lpstr>Arial</vt:lpstr>
      <vt:lpstr>Calibri</vt:lpstr>
      <vt:lpstr>ElsevierSans</vt:lpstr>
      <vt:lpstr>Georgia</vt:lpstr>
      <vt:lpstr>Libre Franklin</vt:lpstr>
      <vt:lpstr>Libre Franklin ExtraLight</vt:lpstr>
      <vt:lpstr>Open Sans</vt:lpstr>
      <vt:lpstr>Open Sans ExtraBold</vt:lpstr>
      <vt:lpstr>Open Sans ExtraBold</vt:lpstr>
      <vt:lpstr>Oswald</vt:lpstr>
      <vt:lpstr>Oswald DemiBold</vt:lpstr>
      <vt:lpstr>Times New Roman</vt:lpstr>
      <vt:lpstr>Wingdings</vt:lpstr>
      <vt:lpstr>24_Template_PowerPoint_Dark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Adsley, Philip</dc:creator>
  <cp:lastModifiedBy>Adsley, Philip</cp:lastModifiedBy>
  <cp:revision>1</cp:revision>
  <dcterms:created xsi:type="dcterms:W3CDTF">2025-07-14T18:32:21Z</dcterms:created>
  <dcterms:modified xsi:type="dcterms:W3CDTF">2025-07-22T11:57:52Z</dcterms:modified>
</cp:coreProperties>
</file>